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9" r:id="rId1"/>
    <p:sldMasterId id="2147483730" r:id="rId2"/>
    <p:sldMasterId id="2147483731" r:id="rId3"/>
  </p:sldMasterIdLst>
  <p:notesMasterIdLst>
    <p:notesMasterId r:id="rId58"/>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310"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C7B0EB2-C270-4E35-83F3-8A16E998D300}">
  <a:tblStyle styleId="{CC7B0EB2-C270-4E35-83F3-8A16E998D30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279"/>
    <p:restoredTop sz="94599"/>
  </p:normalViewPr>
  <p:slideViewPr>
    <p:cSldViewPr snapToGrid="0" snapToObjects="1">
      <p:cViewPr>
        <p:scale>
          <a:sx n="75" d="100"/>
          <a:sy n="75" d="100"/>
        </p:scale>
        <p:origin x="376" y="1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notesMaster" Target="notesMasters/notesMaster1.xml"/><Relationship Id="rId59" Type="http://schemas.openxmlformats.org/officeDocument/2006/relationships/presProps" Target="presProps.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ctr" anchorCtr="0"/>
          <a:lstStyle>
            <a:lvl1pPr marL="457200" marR="0" lvl="0" indent="-228600" algn="l" rtl="0">
              <a:spcBef>
                <a:spcPts val="0"/>
              </a:spcBef>
              <a:spcAft>
                <a:spcPts val="0"/>
              </a:spcAft>
              <a:buSzPts val="1400"/>
              <a:buNone/>
              <a:defRPr sz="9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Shape 4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7" name="Shape 487"/>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Shape 720"/>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a:p>
        </p:txBody>
      </p:sp>
      <p:sp>
        <p:nvSpPr>
          <p:cNvPr id="721" name="Shape 7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Shape 7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4" name="Shape 774"/>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Shape 7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5" name="Shape 785"/>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Shape 7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4" name="Shape 79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a:t>2018 was the year Kubernetes crossed the chasm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Shape 8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824" name="Shape 8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Shape 835"/>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836" name="Shape 8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Shape 840"/>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841" name="Shape 8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Shape 9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0" name="Shape 9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941" name="Shape 941"/>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Shape 10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4" name="Shape 10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025" name="Shape 1025"/>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14298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Shape 493"/>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94" name="Shape 4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Shape 1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106" name="Shape 1106"/>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Shape 11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113" name="Shape 1113"/>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Shape 1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120" name="Shape 1120"/>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Shape 1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127" name="Shape 1127"/>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Shape 1133"/>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134" name="Shape 1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Shape 1139"/>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140" name="Shape 1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Shape 1145"/>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146" name="Shape 1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Shape 1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1" name="Shape 1151"/>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Shape 11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8" name="Shape 11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159" name="Shape 1159"/>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Font typeface="Calibri"/>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Shape 12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9" name="Shape 1219"/>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597" name="Shape 5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Shape 12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5" name="Shape 1225"/>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Shape 1232"/>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33" name="Shape 1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Shape 12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0" name="Shape 12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41" name="Shape 1241"/>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Font typeface="Calibri"/>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Shape 12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8" name="Shape 12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89" name="Shape 1289"/>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Font typeface="Calibri"/>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Shape 12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8" name="Shape 1298"/>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99" name="Shape 1299"/>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Font typeface="Calibri"/>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Shape 13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305" name="Shape 130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1306" name="Shape 1306"/>
          <p:cNvSpPr txBox="1">
            <a:spLocks noGrp="1"/>
          </p:cNvSpPr>
          <p:nvPr>
            <p:ph type="sldNum" idx="12"/>
          </p:nvPr>
        </p:nvSpPr>
        <p:spPr>
          <a:xfrm>
            <a:off x="3884612" y="8685211"/>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050" b="0" i="0" u="none" strike="noStrike" cap="none">
                <a:solidFill>
                  <a:srgbClr val="000000"/>
                </a:solidFill>
                <a:latin typeface="Arial"/>
                <a:ea typeface="Arial"/>
                <a:cs typeface="Arial"/>
                <a:sym typeface="Arial"/>
              </a:rPr>
              <a:t>35</a:t>
            </a:fld>
            <a:endParaRPr sz="105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Shape 1311"/>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12" name="Shape 1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Shape 1316"/>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17" name="Shape 13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Shape 1321"/>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22" name="Shape 13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Shape 1342"/>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43" name="Shape 13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Shape 632"/>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33" name="Shape 6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Shape 1368"/>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69" name="Shape 13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Shape 1399"/>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00" name="Shape 14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4"/>
        <p:cNvGrpSpPr/>
        <p:nvPr/>
      </p:nvGrpSpPr>
      <p:grpSpPr>
        <a:xfrm>
          <a:off x="0" y="0"/>
          <a:ext cx="0" cy="0"/>
          <a:chOff x="0" y="0"/>
          <a:chExt cx="0" cy="0"/>
        </a:xfrm>
      </p:grpSpPr>
      <p:sp>
        <p:nvSpPr>
          <p:cNvPr id="1435" name="Shape 1435"/>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36" name="Shape 14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p:cNvGrpSpPr/>
        <p:nvPr/>
      </p:nvGrpSpPr>
      <p:grpSpPr>
        <a:xfrm>
          <a:off x="0" y="0"/>
          <a:ext cx="0" cy="0"/>
          <a:chOff x="0" y="0"/>
          <a:chExt cx="0" cy="0"/>
        </a:xfrm>
      </p:grpSpPr>
      <p:sp>
        <p:nvSpPr>
          <p:cNvPr id="1476" name="Shape 1476"/>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77" name="Shape 14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1"/>
        <p:cNvGrpSpPr/>
        <p:nvPr/>
      </p:nvGrpSpPr>
      <p:grpSpPr>
        <a:xfrm>
          <a:off x="0" y="0"/>
          <a:ext cx="0" cy="0"/>
          <a:chOff x="0" y="0"/>
          <a:chExt cx="0" cy="0"/>
        </a:xfrm>
      </p:grpSpPr>
      <p:sp>
        <p:nvSpPr>
          <p:cNvPr id="1522" name="Shape 15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523" name="Shape 1523"/>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900" b="0" i="0" u="none" strike="noStrike" cap="none">
                <a:solidFill>
                  <a:schemeClr val="dk1"/>
                </a:solidFill>
                <a:latin typeface="Century Gothic"/>
                <a:ea typeface="Century Gothic"/>
                <a:cs typeface="Century Gothic"/>
                <a:sym typeface="Century Gothic"/>
              </a:rPr>
              <a:t>Now being standardized in the Open Container Initiative</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2"/>
        <p:cNvGrpSpPr/>
        <p:nvPr/>
      </p:nvGrpSpPr>
      <p:grpSpPr>
        <a:xfrm>
          <a:off x="0" y="0"/>
          <a:ext cx="0" cy="0"/>
          <a:chOff x="0" y="0"/>
          <a:chExt cx="0" cy="0"/>
        </a:xfrm>
      </p:grpSpPr>
      <p:sp>
        <p:nvSpPr>
          <p:cNvPr id="1573" name="Shape 1573"/>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574" name="Shape 15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
        <p:cNvGrpSpPr/>
        <p:nvPr/>
      </p:nvGrpSpPr>
      <p:grpSpPr>
        <a:xfrm>
          <a:off x="0" y="0"/>
          <a:ext cx="0" cy="0"/>
          <a:chOff x="0" y="0"/>
          <a:chExt cx="0" cy="0"/>
        </a:xfrm>
      </p:grpSpPr>
      <p:sp>
        <p:nvSpPr>
          <p:cNvPr id="1631" name="Shape 16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32" name="Shape 1632"/>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6"/>
        <p:cNvGrpSpPr/>
        <p:nvPr/>
      </p:nvGrpSpPr>
      <p:grpSpPr>
        <a:xfrm>
          <a:off x="0" y="0"/>
          <a:ext cx="0" cy="0"/>
          <a:chOff x="0" y="0"/>
          <a:chExt cx="0" cy="0"/>
        </a:xfrm>
      </p:grpSpPr>
      <p:sp>
        <p:nvSpPr>
          <p:cNvPr id="1637" name="Shape 1637"/>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38" name="Shape 16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2"/>
        <p:cNvGrpSpPr/>
        <p:nvPr/>
      </p:nvGrpSpPr>
      <p:grpSpPr>
        <a:xfrm>
          <a:off x="0" y="0"/>
          <a:ext cx="0" cy="0"/>
          <a:chOff x="0" y="0"/>
          <a:chExt cx="0" cy="0"/>
        </a:xfrm>
      </p:grpSpPr>
      <p:sp>
        <p:nvSpPr>
          <p:cNvPr id="1643" name="Shape 1643"/>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44" name="Shape 16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7"/>
        <p:cNvGrpSpPr/>
        <p:nvPr/>
      </p:nvGrpSpPr>
      <p:grpSpPr>
        <a:xfrm>
          <a:off x="0" y="0"/>
          <a:ext cx="0" cy="0"/>
          <a:chOff x="0" y="0"/>
          <a:chExt cx="0" cy="0"/>
        </a:xfrm>
      </p:grpSpPr>
      <p:sp>
        <p:nvSpPr>
          <p:cNvPr id="1648" name="Shape 1648"/>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649" name="Shape 16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Shape 690"/>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91" name="Shape 6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5"/>
        <p:cNvGrpSpPr/>
        <p:nvPr/>
      </p:nvGrpSpPr>
      <p:grpSpPr>
        <a:xfrm>
          <a:off x="0" y="0"/>
          <a:ext cx="0" cy="0"/>
          <a:chOff x="0" y="0"/>
          <a:chExt cx="0" cy="0"/>
        </a:xfrm>
      </p:grpSpPr>
      <p:sp>
        <p:nvSpPr>
          <p:cNvPr id="1656" name="Shape 16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57" name="Shape 1657"/>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Font typeface="Century Gothic"/>
              <a:buNone/>
            </a:pPr>
            <a:r>
              <a:rPr lang="en-US" sz="900">
                <a:latin typeface="Century Gothic"/>
                <a:ea typeface="Century Gothic"/>
                <a:cs typeface="Century Gothic"/>
                <a:sym typeface="Century Gothic"/>
              </a:rPr>
              <a:t>For example</a:t>
            </a:r>
            <a:r>
              <a:rPr lang="en-US" sz="900" b="0" i="0" u="none" strike="noStrike" cap="none">
                <a:solidFill>
                  <a:schemeClr val="dk1"/>
                </a:solidFill>
                <a:latin typeface="Century Gothic"/>
                <a:ea typeface="Century Gothic"/>
                <a:cs typeface="Century Gothic"/>
                <a:sym typeface="Century Gothic"/>
              </a:rPr>
              <a:t>, Google starts 2 billion containers per week</a:t>
            </a:r>
            <a:endParaRPr/>
          </a:p>
          <a:p>
            <a:pPr marL="0" marR="0" lvl="0" indent="0" algn="l" rtl="0">
              <a:spcBef>
                <a:spcPts val="0"/>
              </a:spcBef>
              <a:spcAft>
                <a:spcPts val="0"/>
              </a:spcAft>
              <a:buClr>
                <a:schemeClr val="dk1"/>
              </a:buClr>
              <a:buFont typeface="Century Gothic"/>
              <a:buNone/>
            </a:pPr>
            <a:r>
              <a:rPr lang="en-US" sz="900" b="0" i="0" u="none" strike="noStrike" cap="none">
                <a:solidFill>
                  <a:schemeClr val="dk1"/>
                </a:solidFill>
                <a:latin typeface="Century Gothic"/>
                <a:ea typeface="Century Gothic"/>
                <a:cs typeface="Century Gothic"/>
                <a:sym typeface="Century Gothic"/>
              </a:rPr>
              <a:t>2 billion containers a week is 3300 a second, and that statistic was from 2014</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p:cNvGrpSpPr/>
        <p:nvPr/>
      </p:nvGrpSpPr>
      <p:grpSpPr>
        <a:xfrm>
          <a:off x="0" y="0"/>
          <a:ext cx="0" cy="0"/>
          <a:chOff x="0" y="0"/>
          <a:chExt cx="0" cy="0"/>
        </a:xfrm>
      </p:grpSpPr>
      <p:sp>
        <p:nvSpPr>
          <p:cNvPr id="1664" name="Shape 1664"/>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665" name="Shape 16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Shape 1672"/>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673" name="Shape 16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9"/>
        <p:cNvGrpSpPr/>
        <p:nvPr/>
      </p:nvGrpSpPr>
      <p:grpSpPr>
        <a:xfrm>
          <a:off x="0" y="0"/>
          <a:ext cx="0" cy="0"/>
          <a:chOff x="0" y="0"/>
          <a:chExt cx="0" cy="0"/>
        </a:xfrm>
      </p:grpSpPr>
      <p:sp>
        <p:nvSpPr>
          <p:cNvPr id="1680" name="Shape 1680"/>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Century Gothic"/>
              <a:buNone/>
            </a:pPr>
            <a:r>
              <a:rPr lang="en-US" sz="1200" b="0" i="0" u="none" strike="noStrike" cap="none">
                <a:solidFill>
                  <a:srgbClr val="000000"/>
                </a:solidFill>
                <a:latin typeface="Century Gothic"/>
                <a:ea typeface="Century Gothic"/>
                <a:cs typeface="Century Gothic"/>
                <a:sym typeface="Century Gothic"/>
              </a:rPr>
              <a:t>This reduces the costs associated with maintenance and operations</a:t>
            </a:r>
            <a:endParaRPr/>
          </a:p>
        </p:txBody>
      </p:sp>
      <p:sp>
        <p:nvSpPr>
          <p:cNvPr id="1681" name="Shape 16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Shape 168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9" name="Shape 1689"/>
          <p:cNvSpPr txBox="1">
            <a:spLocks noGrp="1"/>
          </p:cNvSpPr>
          <p:nvPr>
            <p:ph type="body" idx="1"/>
          </p:nvPr>
        </p:nvSpPr>
        <p:spPr>
          <a:xfrm>
            <a:off x="685800" y="4400550"/>
            <a:ext cx="5486400" cy="3600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90" name="Shape 1690"/>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Font typeface="Arial"/>
              <a:buNone/>
            </a:pPr>
            <a:fld id="{00000000-1234-1234-1234-123412341234}" type="slidenum">
              <a:rPr lang="en-US"/>
              <a:t>54</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Shape 6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6" name="Shape 696"/>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3" name="Shape 703"/>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Shape 7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0" name="Shape 710"/>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Shape 7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5" name="Shape 715"/>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54"/>
        <p:cNvGrpSpPr/>
        <p:nvPr/>
      </p:nvGrpSpPr>
      <p:grpSpPr>
        <a:xfrm>
          <a:off x="0" y="0"/>
          <a:ext cx="0" cy="0"/>
          <a:chOff x="0" y="0"/>
          <a:chExt cx="0" cy="0"/>
        </a:xfrm>
      </p:grpSpPr>
      <p:pic>
        <p:nvPicPr>
          <p:cNvPr id="55" name="Shape 55"/>
          <p:cNvPicPr preferRelativeResize="0"/>
          <p:nvPr/>
        </p:nvPicPr>
        <p:blipFill rotWithShape="1">
          <a:blip r:embed="rId2">
            <a:alphaModFix/>
          </a:blip>
          <a:srcRect/>
          <a:stretch/>
        </p:blipFill>
        <p:spPr>
          <a:xfrm>
            <a:off x="0" y="0"/>
            <a:ext cx="9144001" cy="5143500"/>
          </a:xfrm>
          <a:prstGeom prst="rect">
            <a:avLst/>
          </a:prstGeom>
          <a:noFill/>
          <a:ln>
            <a:noFill/>
          </a:ln>
        </p:spPr>
      </p:pic>
      <p:sp>
        <p:nvSpPr>
          <p:cNvPr id="56" name="Shape 56"/>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57" name="Shape 57"/>
          <p:cNvPicPr preferRelativeResize="0"/>
          <p:nvPr/>
        </p:nvPicPr>
        <p:blipFill rotWithShape="1">
          <a:blip r:embed="rId3">
            <a:alphaModFix/>
          </a:blip>
          <a:srcRect/>
          <a:stretch/>
        </p:blipFill>
        <p:spPr>
          <a:xfrm>
            <a:off x="6484455" y="4437751"/>
            <a:ext cx="2055900" cy="326577"/>
          </a:xfrm>
          <a:prstGeom prst="rect">
            <a:avLst/>
          </a:prstGeom>
          <a:noFill/>
          <a:ln>
            <a:noFill/>
          </a:ln>
        </p:spPr>
      </p:pic>
      <p:sp>
        <p:nvSpPr>
          <p:cNvPr id="58" name="Shape 58"/>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59" name="Shape 59"/>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115"/>
        <p:cNvGrpSpPr/>
        <p:nvPr/>
      </p:nvGrpSpPr>
      <p:grpSpPr>
        <a:xfrm>
          <a:off x="0" y="0"/>
          <a:ext cx="0" cy="0"/>
          <a:chOff x="0" y="0"/>
          <a:chExt cx="0" cy="0"/>
        </a:xfrm>
      </p:grpSpPr>
      <p:pic>
        <p:nvPicPr>
          <p:cNvPr id="116" name="Shape 116"/>
          <p:cNvPicPr preferRelativeResize="0"/>
          <p:nvPr/>
        </p:nvPicPr>
        <p:blipFill rotWithShape="1">
          <a:blip r:embed="rId2">
            <a:alphaModFix/>
          </a:blip>
          <a:srcRect/>
          <a:stretch/>
        </p:blipFill>
        <p:spPr>
          <a:xfrm>
            <a:off x="6484455" y="4437751"/>
            <a:ext cx="2055900" cy="326577"/>
          </a:xfrm>
          <a:prstGeom prst="rect">
            <a:avLst/>
          </a:prstGeom>
          <a:noFill/>
          <a:ln>
            <a:noFill/>
          </a:ln>
        </p:spPr>
      </p:pic>
      <p:sp>
        <p:nvSpPr>
          <p:cNvPr id="117" name="Shape 117"/>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8" name="Shape 118"/>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119"/>
        <p:cNvGrpSpPr/>
        <p:nvPr/>
      </p:nvGrpSpPr>
      <p:grpSpPr>
        <a:xfrm>
          <a:off x="0" y="0"/>
          <a:ext cx="0" cy="0"/>
          <a:chOff x="0" y="0"/>
          <a:chExt cx="0" cy="0"/>
        </a:xfrm>
      </p:grpSpPr>
      <p:pic>
        <p:nvPicPr>
          <p:cNvPr id="120" name="Shape 120"/>
          <p:cNvPicPr preferRelativeResize="0"/>
          <p:nvPr/>
        </p:nvPicPr>
        <p:blipFill rotWithShape="1">
          <a:blip r:embed="rId2">
            <a:alphaModFix/>
          </a:blip>
          <a:srcRect/>
          <a:stretch/>
        </p:blipFill>
        <p:spPr>
          <a:xfrm>
            <a:off x="6484455" y="4437751"/>
            <a:ext cx="2055900" cy="326577"/>
          </a:xfrm>
          <a:prstGeom prst="rect">
            <a:avLst/>
          </a:prstGeom>
          <a:noFill/>
          <a:ln>
            <a:noFill/>
          </a:ln>
        </p:spPr>
      </p:pic>
      <p:sp>
        <p:nvSpPr>
          <p:cNvPr id="121" name="Shape 121"/>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2" name="Shape 122"/>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25" name="Shape 125"/>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6" name="Shape 126"/>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127" name="Shape 127"/>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128" name="Shape 128"/>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9" name="Shape 129"/>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2" name="Shape 132"/>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5" name="Shape 13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36" name="Shape 136"/>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9" name="Shape 139"/>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42" name="Shape 142"/>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43" name="Shape 143"/>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46" name="Shape 146"/>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47" name="Shape 14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148" name="Shape 148"/>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149" name="Shape 149"/>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0"/>
        <p:cNvGrpSpPr/>
        <p:nvPr/>
      </p:nvGrpSpPr>
      <p:grpSpPr>
        <a:xfrm>
          <a:off x="0" y="0"/>
          <a:ext cx="0" cy="0"/>
          <a:chOff x="0" y="0"/>
          <a:chExt cx="0" cy="0"/>
        </a:xfrm>
      </p:grpSpPr>
      <p:grpSp>
        <p:nvGrpSpPr>
          <p:cNvPr id="151" name="Shape 151"/>
          <p:cNvGrpSpPr/>
          <p:nvPr/>
        </p:nvGrpSpPr>
        <p:grpSpPr>
          <a:xfrm>
            <a:off x="-1" y="0"/>
            <a:ext cx="9144000" cy="5171175"/>
            <a:chOff x="-1" y="0"/>
            <a:chExt cx="12192000" cy="6894900"/>
          </a:xfrm>
        </p:grpSpPr>
        <p:sp>
          <p:nvSpPr>
            <p:cNvPr id="152" name="Shape 152"/>
            <p:cNvSpPr/>
            <p:nvPr/>
          </p:nvSpPr>
          <p:spPr>
            <a:xfrm>
              <a:off x="-1"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153" name="Shape 153" descr="CNCF_PPT_Background_v1-01.png"/>
            <p:cNvPicPr preferRelativeResize="0"/>
            <p:nvPr/>
          </p:nvPicPr>
          <p:blipFill rotWithShape="1">
            <a:blip r:embed="rId2">
              <a:alphaModFix/>
            </a:blip>
            <a:srcRect r="3614"/>
            <a:stretch/>
          </p:blipFill>
          <p:spPr>
            <a:xfrm flipH="1">
              <a:off x="103" y="0"/>
              <a:ext cx="11751600" cy="6894900"/>
            </a:xfrm>
            <a:prstGeom prst="rect">
              <a:avLst/>
            </a:prstGeom>
            <a:noFill/>
            <a:ln>
              <a:noFill/>
            </a:ln>
          </p:spPr>
        </p:pic>
      </p:grpSp>
      <p:sp>
        <p:nvSpPr>
          <p:cNvPr id="154" name="Shape 154"/>
          <p:cNvSpPr txBox="1">
            <a:spLocks noGrp="1"/>
          </p:cNvSpPr>
          <p:nvPr>
            <p:ph type="title"/>
          </p:nvPr>
        </p:nvSpPr>
        <p:spPr>
          <a:xfrm>
            <a:off x="4022780" y="2344350"/>
            <a:ext cx="4866600" cy="1256100"/>
          </a:xfrm>
          <a:prstGeom prst="rect">
            <a:avLst/>
          </a:prstGeom>
        </p:spPr>
        <p:txBody>
          <a:bodyPr spcFirstLastPara="1" wrap="square" lIns="68575" tIns="68575" rIns="68575" bIns="68575" anchor="t" anchorCtr="0"/>
          <a:lstStyle>
            <a:lvl1pPr lvl="0" rtl="0">
              <a:spcBef>
                <a:spcPts val="0"/>
              </a:spcBef>
              <a:spcAft>
                <a:spcPts val="0"/>
              </a:spcAft>
              <a:buClr>
                <a:srgbClr val="446CA9"/>
              </a:buClr>
              <a:buSzPts val="3600"/>
              <a:buNone/>
              <a:defRPr sz="3600">
                <a:solidFill>
                  <a:srgbClr val="446CA9"/>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pic>
        <p:nvPicPr>
          <p:cNvPr id="155" name="Shape 155" descr="CNCF_Alternate_Pantone.png"/>
          <p:cNvPicPr preferRelativeResize="0"/>
          <p:nvPr/>
        </p:nvPicPr>
        <p:blipFill rotWithShape="1">
          <a:blip r:embed="rId3">
            <a:alphaModFix/>
          </a:blip>
          <a:srcRect/>
          <a:stretch/>
        </p:blipFill>
        <p:spPr>
          <a:xfrm>
            <a:off x="4079931" y="1817512"/>
            <a:ext cx="2460000" cy="3906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6"/>
        <p:cNvGrpSpPr/>
        <p:nvPr/>
      </p:nvGrpSpPr>
      <p:grpSpPr>
        <a:xfrm>
          <a:off x="0" y="0"/>
          <a:ext cx="0" cy="0"/>
          <a:chOff x="0" y="0"/>
          <a:chExt cx="0" cy="0"/>
        </a:xfrm>
      </p:grpSpPr>
      <p:sp>
        <p:nvSpPr>
          <p:cNvPr id="157" name="Shape 157"/>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58" name="Shape 158"/>
          <p:cNvSpPr txBox="1">
            <a:spLocks noGrp="1"/>
          </p:cNvSpPr>
          <p:nvPr>
            <p:ph type="body" idx="1"/>
          </p:nvPr>
        </p:nvSpPr>
        <p:spPr>
          <a:xfrm>
            <a:off x="197405" y="1095319"/>
            <a:ext cx="8763600" cy="3416400"/>
          </a:xfrm>
          <a:prstGeom prst="rect">
            <a:avLst/>
          </a:prstGeom>
          <a:noFill/>
          <a:ln>
            <a:noFill/>
          </a:ln>
        </p:spPr>
        <p:txBody>
          <a:bodyPr spcFirstLastPara="1" wrap="square" lIns="91425" tIns="91425" rIns="91425" bIns="91425" anchor="ctr" anchorCtr="0"/>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59" name="Shape 159"/>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160" name="Shape 160" descr="CNCF_Alternate_Pantone.png"/>
          <p:cNvPicPr preferRelativeResize="0"/>
          <p:nvPr/>
        </p:nvPicPr>
        <p:blipFill rotWithShape="1">
          <a:blip r:embed="rId2">
            <a:alphaModFix/>
          </a:blip>
          <a:srcRect/>
          <a:stretch/>
        </p:blipFill>
        <p:spPr>
          <a:xfrm>
            <a:off x="7483507" y="4832282"/>
            <a:ext cx="1556700" cy="247200"/>
          </a:xfrm>
          <a:prstGeom prst="rect">
            <a:avLst/>
          </a:prstGeom>
          <a:noFill/>
          <a:ln>
            <a:noFill/>
          </a:ln>
        </p:spPr>
      </p:pic>
      <p:sp>
        <p:nvSpPr>
          <p:cNvPr id="161" name="Shape 161"/>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2" name="Shape 62"/>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oter">
  <p:cSld name="TITLE_ONLY_1">
    <p:spTree>
      <p:nvGrpSpPr>
        <p:cNvPr id="1" name="Shape 162"/>
        <p:cNvGrpSpPr/>
        <p:nvPr/>
      </p:nvGrpSpPr>
      <p:grpSpPr>
        <a:xfrm>
          <a:off x="0" y="0"/>
          <a:ext cx="0" cy="0"/>
          <a:chOff x="0" y="0"/>
          <a:chExt cx="0" cy="0"/>
        </a:xfrm>
      </p:grpSpPr>
      <p:sp>
        <p:nvSpPr>
          <p:cNvPr id="163" name="Shape 163"/>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64" name="Shape 164"/>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165" name="Shape 165" descr="CNCF_Alternate_Pantone.png"/>
          <p:cNvPicPr preferRelativeResize="0"/>
          <p:nvPr/>
        </p:nvPicPr>
        <p:blipFill rotWithShape="1">
          <a:blip r:embed="rId2">
            <a:alphaModFix/>
          </a:blip>
          <a:srcRect/>
          <a:stretch/>
        </p:blipFill>
        <p:spPr>
          <a:xfrm>
            <a:off x="7483507" y="4832282"/>
            <a:ext cx="1556700" cy="247200"/>
          </a:xfrm>
          <a:prstGeom prst="rect">
            <a:avLst/>
          </a:prstGeom>
          <a:noFill/>
          <a:ln>
            <a:noFill/>
          </a:ln>
        </p:spPr>
      </p:pic>
      <p:sp>
        <p:nvSpPr>
          <p:cNvPr id="166" name="Shape 166"/>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Content 1" type="obj">
  <p:cSld name="OBJECT">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228600" y="114300"/>
            <a:ext cx="8229600" cy="6858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chemeClr val="lt1"/>
              </a:buClr>
              <a:buSzPts val="2700"/>
              <a:buFont typeface="Arial"/>
              <a:buNone/>
              <a:defRPr sz="3200" b="0" i="0" u="none" strike="noStrike" cap="none">
                <a:solidFill>
                  <a:schemeClr val="lt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69" name="Shape 169"/>
          <p:cNvSpPr txBox="1">
            <a:spLocks noGrp="1"/>
          </p:cNvSpPr>
          <p:nvPr>
            <p:ph type="body" idx="1"/>
          </p:nvPr>
        </p:nvSpPr>
        <p:spPr>
          <a:xfrm>
            <a:off x="228600" y="1177528"/>
            <a:ext cx="8572500" cy="3535800"/>
          </a:xfrm>
          <a:prstGeom prst="rect">
            <a:avLst/>
          </a:prstGeom>
          <a:noFill/>
          <a:ln>
            <a:noFill/>
          </a:ln>
        </p:spPr>
        <p:txBody>
          <a:bodyPr spcFirstLastPara="1" wrap="square" lIns="91425" tIns="91425" rIns="91425" bIns="91425" anchor="t" anchorCtr="0"/>
          <a:lstStyle>
            <a:lvl1pPr marL="457200" marR="0" lvl="0" indent="-228600" algn="l" rtl="0">
              <a:spcBef>
                <a:spcPts val="500"/>
              </a:spcBef>
              <a:spcAft>
                <a:spcPts val="0"/>
              </a:spcAft>
              <a:buClr>
                <a:schemeClr val="dk1"/>
              </a:buClr>
              <a:buSzPts val="1400"/>
              <a:buFont typeface="Arial"/>
              <a:buNone/>
              <a:defRPr sz="2600" b="0" i="0" u="none" strike="noStrike" cap="none">
                <a:solidFill>
                  <a:schemeClr val="dk1"/>
                </a:solidFill>
                <a:latin typeface="Arial"/>
                <a:ea typeface="Arial"/>
                <a:cs typeface="Arial"/>
                <a:sym typeface="Arial"/>
              </a:defRPr>
            </a:lvl1pPr>
            <a:lvl2pPr marL="914400" marR="0" lvl="1" indent="-374650" algn="l" rtl="0">
              <a:spcBef>
                <a:spcPts val="200"/>
              </a:spcBef>
              <a:spcAft>
                <a:spcPts val="0"/>
              </a:spcAft>
              <a:buClr>
                <a:srgbClr val="456AA1"/>
              </a:buClr>
              <a:buSzPts val="2300"/>
              <a:buFont typeface="Arial"/>
              <a:buChar char="•"/>
              <a:defRPr sz="2300" b="0" i="0" u="none" strike="noStrike" cap="none">
                <a:solidFill>
                  <a:schemeClr val="dk1"/>
                </a:solidFill>
                <a:latin typeface="Arial"/>
                <a:ea typeface="Arial"/>
                <a:cs typeface="Arial"/>
                <a:sym typeface="Arial"/>
              </a:defRPr>
            </a:lvl2pPr>
            <a:lvl3pPr marL="1371600" marR="0" lvl="2" indent="-355600" algn="l" rtl="0">
              <a:spcBef>
                <a:spcPts val="200"/>
              </a:spcBef>
              <a:spcAft>
                <a:spcPts val="0"/>
              </a:spcAft>
              <a:buClr>
                <a:schemeClr val="dk1"/>
              </a:buClr>
              <a:buSzPts val="2000"/>
              <a:buFont typeface="Merriweather Sans"/>
              <a:buChar char="–"/>
              <a:defRPr sz="2000" b="0" i="0" u="none" strike="noStrike" cap="none">
                <a:solidFill>
                  <a:schemeClr val="dk1"/>
                </a:solidFill>
                <a:latin typeface="Arial"/>
                <a:ea typeface="Arial"/>
                <a:cs typeface="Arial"/>
                <a:sym typeface="Arial"/>
              </a:defRPr>
            </a:lvl3pPr>
            <a:lvl4pPr marL="1828800" marR="0" lvl="3" indent="-323850" algn="l" rtl="0">
              <a:spcBef>
                <a:spcPts val="300"/>
              </a:spcBef>
              <a:spcAft>
                <a:spcPts val="0"/>
              </a:spcAft>
              <a:buClr>
                <a:srgbClr val="456AA1"/>
              </a:buClr>
              <a:buSzPts val="1500"/>
              <a:buFont typeface="Noto Sans Symbols"/>
              <a:buChar char="▪"/>
              <a:defRPr sz="1500" b="0" i="0" u="none" strike="noStrike" cap="none">
                <a:solidFill>
                  <a:schemeClr val="dk1"/>
                </a:solidFill>
                <a:latin typeface="Arial"/>
                <a:ea typeface="Arial"/>
                <a:cs typeface="Arial"/>
                <a:sym typeface="Arial"/>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170" name="Shape 170"/>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171" name="Shape 171" descr="CNCF_Alternate_Pantone.png"/>
          <p:cNvPicPr preferRelativeResize="0"/>
          <p:nvPr/>
        </p:nvPicPr>
        <p:blipFill rotWithShape="1">
          <a:blip r:embed="rId2">
            <a:alphaModFix/>
          </a:blip>
          <a:srcRect/>
          <a:stretch/>
        </p:blipFill>
        <p:spPr>
          <a:xfrm>
            <a:off x="7483322" y="4832282"/>
            <a:ext cx="1556700" cy="247200"/>
          </a:xfrm>
          <a:prstGeom prst="rect">
            <a:avLst/>
          </a:prstGeom>
          <a:noFill/>
          <a:ln>
            <a:noFill/>
          </a:ln>
        </p:spPr>
      </p:pic>
      <p:sp>
        <p:nvSpPr>
          <p:cNvPr id="172" name="Shape 172"/>
          <p:cNvSpPr txBox="1">
            <a:spLocks noGrp="1"/>
          </p:cNvSpPr>
          <p:nvPr>
            <p:ph type="sldNum" idx="12"/>
          </p:nvPr>
        </p:nvSpPr>
        <p:spPr>
          <a:xfrm>
            <a:off x="228600" y="4812506"/>
            <a:ext cx="2133600" cy="273900"/>
          </a:xfrm>
          <a:prstGeom prst="rect">
            <a:avLst/>
          </a:prstGeom>
          <a:noFill/>
          <a:ln>
            <a:noFill/>
          </a:ln>
        </p:spPr>
        <p:txBody>
          <a:bodyPr spcFirstLastPara="1" wrap="square" lIns="68575" tIns="34275" rIns="68575" bIns="34275" anchor="ctr" anchorCtr="0">
            <a:noAutofit/>
          </a:bodyPr>
          <a:lstStyle>
            <a:lvl1pPr marL="0" marR="0" lvl="0"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3"/>
        <p:cNvGrpSpPr/>
        <p:nvPr/>
      </p:nvGrpSpPr>
      <p:grpSpPr>
        <a:xfrm>
          <a:off x="0" y="0"/>
          <a:ext cx="0" cy="0"/>
          <a:chOff x="0" y="0"/>
          <a:chExt cx="0" cy="0"/>
        </a:xfrm>
      </p:grpSpPr>
      <p:sp>
        <p:nvSpPr>
          <p:cNvPr id="174" name="Shape 174"/>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175" name="Shape 175" descr="CNCF_PPT_Background_v1-01.png"/>
          <p:cNvPicPr preferRelativeResize="0"/>
          <p:nvPr/>
        </p:nvPicPr>
        <p:blipFill rotWithShape="1">
          <a:blip r:embed="rId2">
            <a:alphaModFix/>
          </a:blip>
          <a:srcRect r="3614"/>
          <a:stretch/>
        </p:blipFill>
        <p:spPr>
          <a:xfrm>
            <a:off x="330221" y="0"/>
            <a:ext cx="8813700" cy="5171100"/>
          </a:xfrm>
          <a:prstGeom prst="rect">
            <a:avLst/>
          </a:prstGeom>
          <a:noFill/>
          <a:ln>
            <a:noFill/>
          </a:ln>
        </p:spPr>
      </p:pic>
      <p:sp>
        <p:nvSpPr>
          <p:cNvPr id="176" name="Shape 176"/>
          <p:cNvSpPr txBox="1">
            <a:spLocks noGrp="1"/>
          </p:cNvSpPr>
          <p:nvPr>
            <p:ph type="ctrTitle"/>
          </p:nvPr>
        </p:nvSpPr>
        <p:spPr>
          <a:xfrm>
            <a:off x="228600"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00" b="0" i="0" u="none" strike="noStrike" cap="none">
                <a:solidFill>
                  <a:srgbClr val="446CA9"/>
                </a:solidFill>
                <a:latin typeface="Arial"/>
                <a:ea typeface="Arial"/>
                <a:cs typeface="Arial"/>
                <a:sym typeface="Arial"/>
              </a:defRPr>
            </a:lvl1pPr>
            <a:lvl2pPr marL="0" marR="0" lvl="1" indent="0" algn="l" rtl="0">
              <a:spcBef>
                <a:spcPts val="0"/>
              </a:spcBef>
              <a:spcAft>
                <a:spcPts val="0"/>
              </a:spcAft>
              <a:buSzPts val="1100"/>
              <a:buNone/>
              <a:defRPr sz="1400"/>
            </a:lvl2pPr>
            <a:lvl3pPr marL="0" marR="0" lvl="2" indent="0" algn="l" rtl="0">
              <a:spcBef>
                <a:spcPts val="0"/>
              </a:spcBef>
              <a:spcAft>
                <a:spcPts val="0"/>
              </a:spcAft>
              <a:buSzPts val="1100"/>
              <a:buNone/>
              <a:defRPr sz="1400"/>
            </a:lvl3pPr>
            <a:lvl4pPr marL="0" marR="0" lvl="3" indent="0" algn="l" rtl="0">
              <a:spcBef>
                <a:spcPts val="0"/>
              </a:spcBef>
              <a:spcAft>
                <a:spcPts val="0"/>
              </a:spcAft>
              <a:buSzPts val="1100"/>
              <a:buNone/>
              <a:defRPr sz="1400"/>
            </a:lvl4pPr>
            <a:lvl5pPr marL="0" marR="0" lvl="4" indent="0" algn="l" rtl="0">
              <a:spcBef>
                <a:spcPts val="0"/>
              </a:spcBef>
              <a:spcAft>
                <a:spcPts val="0"/>
              </a:spcAft>
              <a:buSzPts val="1100"/>
              <a:buNone/>
              <a:defRPr sz="1400"/>
            </a:lvl5pPr>
            <a:lvl6pPr marL="0" marR="0" lvl="5" indent="0" algn="l" rtl="0">
              <a:spcBef>
                <a:spcPts val="0"/>
              </a:spcBef>
              <a:spcAft>
                <a:spcPts val="0"/>
              </a:spcAft>
              <a:buSzPts val="1100"/>
              <a:buNone/>
              <a:defRPr sz="1400"/>
            </a:lvl6pPr>
            <a:lvl7pPr marL="0" marR="0" lvl="6" indent="0" algn="l" rtl="0">
              <a:spcBef>
                <a:spcPts val="0"/>
              </a:spcBef>
              <a:spcAft>
                <a:spcPts val="0"/>
              </a:spcAft>
              <a:buSzPts val="1100"/>
              <a:buNone/>
              <a:defRPr sz="1400"/>
            </a:lvl7pPr>
            <a:lvl8pPr marL="0" marR="0" lvl="7" indent="0" algn="l" rtl="0">
              <a:spcBef>
                <a:spcPts val="0"/>
              </a:spcBef>
              <a:spcAft>
                <a:spcPts val="0"/>
              </a:spcAft>
              <a:buSzPts val="1100"/>
              <a:buNone/>
              <a:defRPr sz="1400"/>
            </a:lvl8pPr>
            <a:lvl9pPr marL="0" marR="0" lvl="8" indent="0" algn="l" rtl="0">
              <a:spcBef>
                <a:spcPts val="0"/>
              </a:spcBef>
              <a:spcAft>
                <a:spcPts val="0"/>
              </a:spcAft>
              <a:buSzPts val="1100"/>
              <a:buNone/>
              <a:defRPr sz="1400"/>
            </a:lvl9pPr>
          </a:lstStyle>
          <a:p>
            <a:endParaRPr/>
          </a:p>
        </p:txBody>
      </p:sp>
      <p:sp>
        <p:nvSpPr>
          <p:cNvPr id="177" name="Shape 177"/>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500"/>
              </a:spcBef>
              <a:spcAft>
                <a:spcPts val="0"/>
              </a:spcAft>
              <a:buClr>
                <a:srgbClr val="446CA9"/>
              </a:buClr>
              <a:buSzPts val="1400"/>
              <a:buFont typeface="Arial"/>
              <a:buNone/>
              <a:defRPr sz="2200" b="0" i="0" u="none" strike="noStrike" cap="none">
                <a:solidFill>
                  <a:srgbClr val="888888"/>
                </a:solidFill>
                <a:latin typeface="Helvetica Neue"/>
                <a:ea typeface="Helvetica Neue"/>
                <a:cs typeface="Helvetica Neue"/>
                <a:sym typeface="Helvetica Neue"/>
              </a:defRPr>
            </a:lvl2pPr>
            <a:lvl3pPr marL="914400" marR="0" lvl="2"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9pPr>
          </a:lstStyle>
          <a:p>
            <a:endParaRPr/>
          </a:p>
        </p:txBody>
      </p:sp>
      <p:pic>
        <p:nvPicPr>
          <p:cNvPr id="178" name="Shape 178" descr="CNCF_Alternate_Pantone.png"/>
          <p:cNvPicPr preferRelativeResize="0"/>
          <p:nvPr/>
        </p:nvPicPr>
        <p:blipFill rotWithShape="1">
          <a:blip r:embed="rId3">
            <a:alphaModFix/>
          </a:blip>
          <a:srcRect/>
          <a:stretch/>
        </p:blipFill>
        <p:spPr>
          <a:xfrm>
            <a:off x="247668" y="993561"/>
            <a:ext cx="4202400" cy="6672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179"/>
        <p:cNvGrpSpPr/>
        <p:nvPr/>
      </p:nvGrpSpPr>
      <p:grpSpPr>
        <a:xfrm>
          <a:off x="0" y="0"/>
          <a:ext cx="0" cy="0"/>
          <a:chOff x="0" y="0"/>
          <a:chExt cx="0" cy="0"/>
        </a:xfrm>
      </p:grpSpPr>
      <p:sp>
        <p:nvSpPr>
          <p:cNvPr id="180" name="Shape 180"/>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81" name="Shape 181" descr="CNCF_PPT_Background_v1-01.png"/>
          <p:cNvPicPr preferRelativeResize="0"/>
          <p:nvPr/>
        </p:nvPicPr>
        <p:blipFill rotWithShape="1">
          <a:blip r:embed="rId2">
            <a:alphaModFix/>
          </a:blip>
          <a:srcRect r="3614"/>
          <a:stretch/>
        </p:blipFill>
        <p:spPr>
          <a:xfrm flipH="1">
            <a:off x="77" y="0"/>
            <a:ext cx="8813700" cy="5171100"/>
          </a:xfrm>
          <a:prstGeom prst="rect">
            <a:avLst/>
          </a:prstGeom>
          <a:noFill/>
          <a:ln>
            <a:noFill/>
          </a:ln>
        </p:spPr>
      </p:pic>
      <p:sp>
        <p:nvSpPr>
          <p:cNvPr id="182" name="Shape 182"/>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183" name="Shape 183"/>
          <p:cNvSpPr txBox="1">
            <a:spLocks noGrp="1"/>
          </p:cNvSpPr>
          <p:nvPr>
            <p:ph type="subTitle" idx="1"/>
          </p:nvPr>
        </p:nvSpPr>
        <p:spPr>
          <a:xfrm>
            <a:off x="3965525" y="3034550"/>
            <a:ext cx="45912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184" name="Shape 18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185" name="Shape 185" descr="CNCF_Alternate_Pantone.png"/>
          <p:cNvPicPr preferRelativeResize="0"/>
          <p:nvPr/>
        </p:nvPicPr>
        <p:blipFill rotWithShape="1">
          <a:blip r:embed="rId3">
            <a:alphaModFix/>
          </a:blip>
          <a:srcRect/>
          <a:stretch/>
        </p:blipFill>
        <p:spPr>
          <a:xfrm>
            <a:off x="4074575" y="1902274"/>
            <a:ext cx="2478600" cy="3936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lank Content">
  <p:cSld name="2_Title and Content">
    <p:spTree>
      <p:nvGrpSpPr>
        <p:cNvPr id="1" name="Shape 186"/>
        <p:cNvGrpSpPr/>
        <p:nvPr/>
      </p:nvGrpSpPr>
      <p:grpSpPr>
        <a:xfrm>
          <a:off x="0" y="0"/>
          <a:ext cx="0" cy="0"/>
          <a:chOff x="0" y="0"/>
          <a:chExt cx="0" cy="0"/>
        </a:xfrm>
      </p:grpSpPr>
      <p:sp>
        <p:nvSpPr>
          <p:cNvPr id="187" name="Shape 187"/>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88" name="Shape 188" descr="CNCF_Alternate_Pantone.png"/>
          <p:cNvPicPr preferRelativeResize="0"/>
          <p:nvPr/>
        </p:nvPicPr>
        <p:blipFill rotWithShape="1">
          <a:blip r:embed="rId2">
            <a:alphaModFix/>
          </a:blip>
          <a:srcRect/>
          <a:stretch/>
        </p:blipFill>
        <p:spPr>
          <a:xfrm>
            <a:off x="105947" y="4835432"/>
            <a:ext cx="1556700" cy="247200"/>
          </a:xfrm>
          <a:prstGeom prst="rect">
            <a:avLst/>
          </a:prstGeom>
          <a:noFill/>
          <a:ln>
            <a:noFill/>
          </a:ln>
        </p:spPr>
      </p:pic>
      <p:sp>
        <p:nvSpPr>
          <p:cNvPr id="189" name="Shape 18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190" name="Shape 190"/>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91" name="Shape 191"/>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92" name="Shape 192"/>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2">
  <p:cSld name="23_Title and Content">
    <p:spTree>
      <p:nvGrpSpPr>
        <p:cNvPr id="1" name="Shape 193"/>
        <p:cNvGrpSpPr/>
        <p:nvPr/>
      </p:nvGrpSpPr>
      <p:grpSpPr>
        <a:xfrm>
          <a:off x="0" y="0"/>
          <a:ext cx="0" cy="0"/>
          <a:chOff x="0" y="0"/>
          <a:chExt cx="0" cy="0"/>
        </a:xfrm>
      </p:grpSpPr>
      <p:sp>
        <p:nvSpPr>
          <p:cNvPr id="194" name="Shape 194"/>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5" name="Shape 195"/>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96" name="Shape 196"/>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97" name="Shape 197"/>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00"/>
              </a:spcBef>
              <a:spcAft>
                <a:spcPts val="0"/>
              </a:spcAft>
              <a:buClr>
                <a:srgbClr val="446CA9"/>
              </a:buClr>
              <a:buSzPts val="2400"/>
              <a:buFont typeface="Century Gothic"/>
              <a:buChar char="–"/>
              <a:defRPr sz="2400" b="0" i="0" u="none" strike="noStrike" cap="none"/>
            </a:lvl2pPr>
            <a:lvl3pPr marL="1371600" marR="0" lvl="2" indent="-317500" algn="l" rtl="0">
              <a:lnSpc>
                <a:spcPct val="100000"/>
              </a:lnSpc>
              <a:spcBef>
                <a:spcPts val="400"/>
              </a:spcBef>
              <a:spcAft>
                <a:spcPts val="0"/>
              </a:spcAft>
              <a:buSzPts val="1400"/>
              <a:buFont typeface="Century Gothic"/>
              <a:buChar char="•"/>
              <a:defRPr sz="1800" b="0" i="0" u="none" strike="noStrike" cap="none"/>
            </a:lvl3pPr>
            <a:lvl4pPr marL="1828800" marR="0" lvl="3" indent="-317500" algn="l" rtl="0">
              <a:lnSpc>
                <a:spcPct val="100000"/>
              </a:lnSpc>
              <a:spcBef>
                <a:spcPts val="400"/>
              </a:spcBef>
              <a:spcAft>
                <a:spcPts val="0"/>
              </a:spcAft>
              <a:buSzPts val="1400"/>
              <a:buFont typeface="Century Gothic"/>
              <a:buChar char="–"/>
              <a:defRPr sz="1800" b="0" i="0" u="none" strike="noStrike" cap="none"/>
            </a:lvl4pPr>
            <a:lvl5pPr marL="2286000" marR="0" lvl="4" indent="-317500" algn="l" rtl="0">
              <a:lnSpc>
                <a:spcPct val="100000"/>
              </a:lnSpc>
              <a:spcBef>
                <a:spcPts val="400"/>
              </a:spcBef>
              <a:spcAft>
                <a:spcPts val="0"/>
              </a:spcAft>
              <a:buSzPts val="1400"/>
              <a:buFont typeface="Century Gothic"/>
              <a:buChar char="»"/>
              <a:defRPr sz="1800" b="0" i="0" u="none" strike="noStrike" cap="none"/>
            </a:lvl5pPr>
            <a:lvl6pPr marL="2743200" marR="0" lvl="5" indent="-317500" algn="l" rtl="0">
              <a:lnSpc>
                <a:spcPct val="100000"/>
              </a:lnSpc>
              <a:spcBef>
                <a:spcPts val="400"/>
              </a:spcBef>
              <a:spcAft>
                <a:spcPts val="0"/>
              </a:spcAft>
              <a:buSzPts val="1400"/>
              <a:buChar char="•"/>
              <a:defRPr b="0" i="0" u="none" strike="noStrike" cap="none"/>
            </a:lvl6pPr>
            <a:lvl7pPr marL="3200400" marR="0" lvl="6" indent="-317500" algn="l" rtl="0">
              <a:lnSpc>
                <a:spcPct val="100000"/>
              </a:lnSpc>
              <a:spcBef>
                <a:spcPts val="400"/>
              </a:spcBef>
              <a:spcAft>
                <a:spcPts val="0"/>
              </a:spcAft>
              <a:buSzPts val="1400"/>
              <a:buChar char="•"/>
              <a:defRPr b="0" i="0" u="none" strike="noStrike" cap="none"/>
            </a:lvl7pPr>
            <a:lvl8pPr marL="3657600" marR="0" lvl="7" indent="-317500" algn="l" rtl="0">
              <a:lnSpc>
                <a:spcPct val="100000"/>
              </a:lnSpc>
              <a:spcBef>
                <a:spcPts val="400"/>
              </a:spcBef>
              <a:spcAft>
                <a:spcPts val="0"/>
              </a:spcAft>
              <a:buSzPts val="1400"/>
              <a:buChar char="•"/>
              <a:defRPr b="0" i="0" u="none" strike="noStrike" cap="none"/>
            </a:lvl8pPr>
            <a:lvl9pPr marL="4114800" marR="0" lvl="8" indent="-317500" algn="l" rtl="0">
              <a:lnSpc>
                <a:spcPct val="100000"/>
              </a:lnSpc>
              <a:spcBef>
                <a:spcPts val="400"/>
              </a:spcBef>
              <a:spcAft>
                <a:spcPts val="0"/>
              </a:spcAft>
              <a:buSzPts val="1400"/>
              <a:buChar char="•"/>
              <a:defRPr b="0" i="0" u="none" strike="noStrike" cap="none"/>
            </a:lvl9pPr>
          </a:lstStyle>
          <a:p>
            <a:endParaRPr/>
          </a:p>
        </p:txBody>
      </p:sp>
      <p:sp>
        <p:nvSpPr>
          <p:cNvPr id="198" name="Shape 198"/>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199" name="Shape 199" descr="CNCF_Alternate_Pantone.png"/>
          <p:cNvPicPr preferRelativeResize="0"/>
          <p:nvPr/>
        </p:nvPicPr>
        <p:blipFill rotWithShape="1">
          <a:blip r:embed="rId2">
            <a:alphaModFix/>
          </a:blip>
          <a:srcRect/>
          <a:stretch/>
        </p:blipFill>
        <p:spPr>
          <a:xfrm>
            <a:off x="105947" y="4835432"/>
            <a:ext cx="1556700" cy="247200"/>
          </a:xfrm>
          <a:prstGeom prst="rect">
            <a:avLst/>
          </a:prstGeom>
          <a:noFill/>
          <a:ln>
            <a:noFill/>
          </a:ln>
        </p:spPr>
      </p:pic>
      <p:sp>
        <p:nvSpPr>
          <p:cNvPr id="200" name="Shape 20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标题和内容">
    <p:spTree>
      <p:nvGrpSpPr>
        <p:cNvPr id="1" name="Shape 16"/>
        <p:cNvGrpSpPr/>
        <p:nvPr/>
      </p:nvGrpSpPr>
      <p:grpSpPr>
        <a:xfrm>
          <a:off x="0" y="0"/>
          <a:ext cx="0" cy="0"/>
          <a:chOff x="0" y="0"/>
          <a:chExt cx="0" cy="0"/>
        </a:xfrm>
      </p:grpSpPr>
      <p:sp>
        <p:nvSpPr>
          <p:cNvPr id="17" name="Shape 17"/>
          <p:cNvSpPr/>
          <p:nvPr/>
        </p:nvSpPr>
        <p:spPr>
          <a:xfrm>
            <a:off x="0" y="4767262"/>
            <a:ext cx="9144000" cy="376200"/>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18" name="Shape 18"/>
          <p:cNvSpPr/>
          <p:nvPr/>
        </p:nvSpPr>
        <p:spPr>
          <a:xfrm>
            <a:off x="0" y="0"/>
            <a:ext cx="9144000" cy="913500"/>
          </a:xfrm>
          <a:prstGeom prst="rect">
            <a:avLst/>
          </a:prstGeom>
          <a:solidFill>
            <a:srgbClr val="275187"/>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9" name="Shape 19"/>
          <p:cNvSpPr txBox="1">
            <a:spLocks noGrp="1"/>
          </p:cNvSpPr>
          <p:nvPr>
            <p:ph type="title"/>
          </p:nvPr>
        </p:nvSpPr>
        <p:spPr>
          <a:xfrm>
            <a:off x="164468" y="96346"/>
            <a:ext cx="8755500" cy="674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FFFFFF"/>
              </a:buClr>
              <a:buNone/>
              <a:defRPr i="0" u="none" strike="noStrike" cap="none">
                <a:solidFill>
                  <a:srgbClr val="FFFFFF"/>
                </a:solidFill>
              </a:defRPr>
            </a:lvl1pPr>
            <a:lvl2pPr marL="0" marR="0" lvl="1" indent="0" algn="l" rtl="0">
              <a:spcBef>
                <a:spcPts val="0"/>
              </a:spcBef>
              <a:buSzPct val="100000"/>
              <a:buFont typeface="Century Gothic"/>
              <a:buNone/>
              <a:defRPr sz="3200">
                <a:latin typeface="Century Gothic"/>
                <a:ea typeface="Century Gothic"/>
                <a:cs typeface="Century Gothic"/>
                <a:sym typeface="Century Gothic"/>
              </a:defRPr>
            </a:lvl2pPr>
            <a:lvl3pPr marL="0" marR="0" lvl="2" indent="0" algn="l" rtl="0">
              <a:spcBef>
                <a:spcPts val="0"/>
              </a:spcBef>
              <a:buSzPct val="100000"/>
              <a:buFont typeface="Century Gothic"/>
              <a:buNone/>
              <a:defRPr sz="3200">
                <a:latin typeface="Century Gothic"/>
                <a:ea typeface="Century Gothic"/>
                <a:cs typeface="Century Gothic"/>
                <a:sym typeface="Century Gothic"/>
              </a:defRPr>
            </a:lvl3pPr>
            <a:lvl4pPr marL="0" marR="0" lvl="3" indent="0" algn="l" rtl="0">
              <a:spcBef>
                <a:spcPts val="0"/>
              </a:spcBef>
              <a:buSzPct val="100000"/>
              <a:buFont typeface="Century Gothic"/>
              <a:buNone/>
              <a:defRPr sz="3200">
                <a:latin typeface="Century Gothic"/>
                <a:ea typeface="Century Gothic"/>
                <a:cs typeface="Century Gothic"/>
                <a:sym typeface="Century Gothic"/>
              </a:defRPr>
            </a:lvl4pPr>
            <a:lvl5pPr marL="0" marR="0" lvl="4" indent="0" algn="l" rtl="0">
              <a:spcBef>
                <a:spcPts val="0"/>
              </a:spcBef>
              <a:buSzPct val="100000"/>
              <a:buFont typeface="Century Gothic"/>
              <a:buNone/>
              <a:defRPr sz="3200">
                <a:latin typeface="Century Gothic"/>
                <a:ea typeface="Century Gothic"/>
                <a:cs typeface="Century Gothic"/>
                <a:sym typeface="Century Gothic"/>
              </a:defRPr>
            </a:lvl5pPr>
            <a:lvl6pPr marL="0" marR="0" lvl="5" indent="0" algn="l" rtl="0">
              <a:spcBef>
                <a:spcPts val="0"/>
              </a:spcBef>
              <a:buSzPct val="100000"/>
              <a:buFont typeface="Century Gothic"/>
              <a:buNone/>
              <a:defRPr sz="3200">
                <a:latin typeface="Century Gothic"/>
                <a:ea typeface="Century Gothic"/>
                <a:cs typeface="Century Gothic"/>
                <a:sym typeface="Century Gothic"/>
              </a:defRPr>
            </a:lvl6pPr>
            <a:lvl7pPr marL="0" marR="0" lvl="6" indent="0" algn="l" rtl="0">
              <a:spcBef>
                <a:spcPts val="0"/>
              </a:spcBef>
              <a:buSzPct val="100000"/>
              <a:buFont typeface="Century Gothic"/>
              <a:buNone/>
              <a:defRPr sz="3200">
                <a:latin typeface="Century Gothic"/>
                <a:ea typeface="Century Gothic"/>
                <a:cs typeface="Century Gothic"/>
                <a:sym typeface="Century Gothic"/>
              </a:defRPr>
            </a:lvl7pPr>
            <a:lvl8pPr marL="0" marR="0" lvl="7" indent="0" algn="l" rtl="0">
              <a:spcBef>
                <a:spcPts val="0"/>
              </a:spcBef>
              <a:buSzPct val="100000"/>
              <a:buFont typeface="Century Gothic"/>
              <a:buNone/>
              <a:defRPr sz="3200">
                <a:latin typeface="Century Gothic"/>
                <a:ea typeface="Century Gothic"/>
                <a:cs typeface="Century Gothic"/>
                <a:sym typeface="Century Gothic"/>
              </a:defRPr>
            </a:lvl8pPr>
            <a:lvl9pPr marL="0" marR="0" lvl="8" indent="0" algn="l" rtl="0">
              <a:spcBef>
                <a:spcPts val="0"/>
              </a:spcBef>
              <a:buSzPct val="100000"/>
              <a:buFont typeface="Century Gothic"/>
              <a:buNone/>
              <a:defRPr sz="3200">
                <a:latin typeface="Century Gothic"/>
                <a:ea typeface="Century Gothic"/>
                <a:cs typeface="Century Gothic"/>
                <a:sym typeface="Century Gothic"/>
              </a:defRPr>
            </a:lvl9pPr>
          </a:lstStyle>
          <a:p>
            <a:r>
              <a:rPr lang="zh-CN" altLang="en-US" smtClean="0"/>
              <a:t>单击此处编辑母版标题样式</a:t>
            </a:r>
            <a:endParaRPr/>
          </a:p>
        </p:txBody>
      </p:sp>
      <p:sp>
        <p:nvSpPr>
          <p:cNvPr id="20" name="Shape 20"/>
          <p:cNvSpPr txBox="1">
            <a:spLocks noGrp="1"/>
          </p:cNvSpPr>
          <p:nvPr>
            <p:ph type="body" idx="1"/>
          </p:nvPr>
        </p:nvSpPr>
        <p:spPr>
          <a:xfrm>
            <a:off x="237575" y="974225"/>
            <a:ext cx="8682600" cy="3717900"/>
          </a:xfrm>
          <a:prstGeom prst="rect">
            <a:avLst/>
          </a:prstGeom>
          <a:noFill/>
          <a:ln>
            <a:noFill/>
          </a:ln>
        </p:spPr>
        <p:txBody>
          <a:bodyPr lIns="91425" tIns="91425" rIns="91425" bIns="91425" anchor="t" anchorCtr="0"/>
          <a:lstStyle>
            <a:lvl1pPr marL="342900" marR="0" lvl="0" indent="15101" algn="l" rtl="0">
              <a:lnSpc>
                <a:spcPct val="100000"/>
              </a:lnSpc>
              <a:spcBef>
                <a:spcPts val="1000"/>
              </a:spcBef>
              <a:spcAft>
                <a:spcPts val="0"/>
              </a:spcAft>
              <a:buClr>
                <a:srgbClr val="446CA9"/>
              </a:buClr>
              <a:buFont typeface="Century Gothic"/>
              <a:buChar char="•"/>
              <a:defRPr sz="2800" b="0" i="0" u="none" strike="noStrike" cap="none"/>
            </a:lvl1pPr>
            <a:lvl2pPr marL="752475" marR="0" lvl="1" indent="22783" algn="l" rtl="0">
              <a:lnSpc>
                <a:spcPct val="100000"/>
              </a:lnSpc>
              <a:spcBef>
                <a:spcPts val="525"/>
              </a:spcBef>
              <a:spcAft>
                <a:spcPts val="0"/>
              </a:spcAft>
              <a:buClr>
                <a:srgbClr val="446CA9"/>
              </a:buClr>
              <a:buSzPct val="100000"/>
              <a:buFont typeface="Century Gothic"/>
              <a:buChar char="–"/>
              <a:defRPr sz="2400" b="0" i="0" u="none" strike="noStrike" cap="none"/>
            </a:lvl2pPr>
            <a:lvl3pPr marL="1143000" marR="0" lvl="2" indent="65086" algn="l" rtl="0">
              <a:lnSpc>
                <a:spcPct val="100000"/>
              </a:lnSpc>
              <a:spcBef>
                <a:spcPts val="375"/>
              </a:spcBef>
              <a:spcAft>
                <a:spcPts val="0"/>
              </a:spcAft>
              <a:buSzPct val="79166"/>
              <a:buFont typeface="Century Gothic"/>
              <a:buChar char="•"/>
              <a:defRPr sz="1800" b="0" i="0" u="none" strike="noStrike" cap="none"/>
            </a:lvl3pPr>
            <a:lvl4pPr marL="1600200" marR="0" lvl="3" indent="65086" algn="l" rtl="0">
              <a:lnSpc>
                <a:spcPct val="100000"/>
              </a:lnSpc>
              <a:spcBef>
                <a:spcPts val="375"/>
              </a:spcBef>
              <a:spcAft>
                <a:spcPts val="0"/>
              </a:spcAft>
              <a:buSzPct val="79166"/>
              <a:buFont typeface="Century Gothic"/>
              <a:buChar char="–"/>
              <a:defRPr sz="1800" b="0" i="0" u="none" strike="noStrike" cap="none"/>
            </a:lvl4pPr>
            <a:lvl5pPr marL="2057400" marR="0" lvl="4" indent="65086" algn="l" rtl="0">
              <a:lnSpc>
                <a:spcPct val="100000"/>
              </a:lnSpc>
              <a:spcBef>
                <a:spcPts val="375"/>
              </a:spcBef>
              <a:spcAft>
                <a:spcPts val="0"/>
              </a:spcAft>
              <a:buSzPct val="79166"/>
              <a:buFont typeface="Century Gothic"/>
              <a:buChar char="»"/>
              <a:defRPr sz="1800" b="0" i="0" u="none" strike="noStrike" cap="none"/>
            </a:lvl5pPr>
            <a:lvl6pPr marL="2514600" marR="0" lvl="5" indent="66217" algn="l" rtl="0">
              <a:lnSpc>
                <a:spcPct val="100000"/>
              </a:lnSpc>
              <a:spcBef>
                <a:spcPts val="375"/>
              </a:spcBef>
              <a:spcAft>
                <a:spcPts val="0"/>
              </a:spcAft>
              <a:buChar char="•"/>
              <a:defRPr b="0" i="0" u="none" strike="noStrike" cap="none"/>
            </a:lvl6pPr>
            <a:lvl7pPr marL="2971800" marR="0" lvl="6" indent="66217" algn="l" rtl="0">
              <a:lnSpc>
                <a:spcPct val="100000"/>
              </a:lnSpc>
              <a:spcBef>
                <a:spcPts val="375"/>
              </a:spcBef>
              <a:spcAft>
                <a:spcPts val="0"/>
              </a:spcAft>
              <a:buChar char="•"/>
              <a:defRPr b="0" i="0" u="none" strike="noStrike" cap="none"/>
            </a:lvl7pPr>
            <a:lvl8pPr marL="3429000" marR="0" lvl="7" indent="66217" algn="l" rtl="0">
              <a:lnSpc>
                <a:spcPct val="100000"/>
              </a:lnSpc>
              <a:spcBef>
                <a:spcPts val="375"/>
              </a:spcBef>
              <a:spcAft>
                <a:spcPts val="0"/>
              </a:spcAft>
              <a:buChar char="•"/>
              <a:defRPr b="0" i="0" u="none" strike="noStrike" cap="none"/>
            </a:lvl8pPr>
            <a:lvl9pPr marL="3886200" marR="0" lvl="8" indent="66217" algn="l" rtl="0">
              <a:lnSpc>
                <a:spcPct val="100000"/>
              </a:lnSpc>
              <a:spcBef>
                <a:spcPts val="375"/>
              </a:spcBef>
              <a:spcAft>
                <a:spcPts val="0"/>
              </a:spcAft>
              <a:buChar char="•"/>
              <a:defRPr b="0" i="0" u="none" strike="noStrike" cap="none"/>
            </a:lvl9pPr>
          </a:lstStyle>
          <a:p>
            <a:pPr lvl="0"/>
            <a:r>
              <a:rPr lang="zh-CN" altLang="en-US" smtClean="0"/>
              <a:t>单击此处编辑母版文本样式</a:t>
            </a:r>
          </a:p>
        </p:txBody>
      </p:sp>
      <p:sp>
        <p:nvSpPr>
          <p:cNvPr id="21" name="Shape 21"/>
          <p:cNvSpPr/>
          <p:nvPr/>
        </p:nvSpPr>
        <p:spPr>
          <a:xfrm>
            <a:off x="0" y="913587"/>
            <a:ext cx="9144000" cy="96300"/>
          </a:xfrm>
          <a:prstGeom prst="rect">
            <a:avLst/>
          </a:prstGeom>
          <a:solidFill>
            <a:srgbClr val="65B8CB"/>
          </a:solidFill>
          <a:ln>
            <a:noFill/>
          </a:ln>
        </p:spPr>
        <p:txBody>
          <a:bodyPr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22" name="Shape 22" descr="CNCF_Alternate_Pantone.png"/>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05947" y="4835431"/>
            <a:ext cx="1556699" cy="247200"/>
          </a:xfrm>
          <a:prstGeom prst="rect">
            <a:avLst/>
          </a:prstGeom>
          <a:noFill/>
          <a:ln>
            <a:noFill/>
          </a:ln>
        </p:spPr>
      </p:pic>
      <p:sp>
        <p:nvSpPr>
          <p:cNvPr id="23" name="Shape 23"/>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lgn="r">
              <a:spcBef>
                <a:spcPts val="0"/>
              </a:spcBef>
              <a:buNone/>
            </a:pPr>
            <a:fld id="{00000000-1234-1234-1234-123412341234}" type="slidenum">
              <a:rPr lang="en-US" sz="1300">
                <a:solidFill>
                  <a:srgbClr val="595959"/>
                </a:solidFill>
                <a:latin typeface="Century Gothic"/>
                <a:ea typeface="Century Gothic"/>
                <a:cs typeface="Century Gothic"/>
                <a:sym typeface="Century Gothic"/>
              </a:rPr>
              <a:t>‹#›</a:t>
            </a:fld>
            <a:endParaRPr lang="en-US" sz="1300">
              <a:solidFill>
                <a:srgbClr val="595959"/>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7379799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208"/>
        <p:cNvGrpSpPr/>
        <p:nvPr/>
      </p:nvGrpSpPr>
      <p:grpSpPr>
        <a:xfrm>
          <a:off x="0" y="0"/>
          <a:ext cx="0" cy="0"/>
          <a:chOff x="0" y="0"/>
          <a:chExt cx="0" cy="0"/>
        </a:xfrm>
      </p:grpSpPr>
      <p:pic>
        <p:nvPicPr>
          <p:cNvPr id="209" name="Shape 209"/>
          <p:cNvPicPr preferRelativeResize="0"/>
          <p:nvPr/>
        </p:nvPicPr>
        <p:blipFill rotWithShape="1">
          <a:blip r:embed="rId2">
            <a:alphaModFix/>
          </a:blip>
          <a:srcRect/>
          <a:stretch/>
        </p:blipFill>
        <p:spPr>
          <a:xfrm>
            <a:off x="0" y="0"/>
            <a:ext cx="9144001" cy="5143500"/>
          </a:xfrm>
          <a:prstGeom prst="rect">
            <a:avLst/>
          </a:prstGeom>
          <a:noFill/>
          <a:ln>
            <a:noFill/>
          </a:ln>
        </p:spPr>
      </p:pic>
      <p:sp>
        <p:nvSpPr>
          <p:cNvPr id="210" name="Shape 210"/>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211" name="Shape 211"/>
          <p:cNvPicPr preferRelativeResize="0"/>
          <p:nvPr/>
        </p:nvPicPr>
        <p:blipFill rotWithShape="1">
          <a:blip r:embed="rId3">
            <a:alphaModFix/>
          </a:blip>
          <a:srcRect/>
          <a:stretch/>
        </p:blipFill>
        <p:spPr>
          <a:xfrm>
            <a:off x="6484455" y="4437751"/>
            <a:ext cx="2055900" cy="326577"/>
          </a:xfrm>
          <a:prstGeom prst="rect">
            <a:avLst/>
          </a:prstGeom>
          <a:noFill/>
          <a:ln>
            <a:noFill/>
          </a:ln>
        </p:spPr>
      </p:pic>
      <p:sp>
        <p:nvSpPr>
          <p:cNvPr id="212" name="Shape 212"/>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3" name="Shape 213"/>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14"/>
        <p:cNvGrpSpPr/>
        <p:nvPr/>
      </p:nvGrpSpPr>
      <p:grpSpPr>
        <a:xfrm>
          <a:off x="0" y="0"/>
          <a:ext cx="0" cy="0"/>
          <a:chOff x="0" y="0"/>
          <a:chExt cx="0" cy="0"/>
        </a:xfrm>
      </p:grpSpPr>
      <p:sp>
        <p:nvSpPr>
          <p:cNvPr id="215" name="Shape 21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16" name="Shape 216"/>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17"/>
        <p:cNvGrpSpPr/>
        <p:nvPr/>
      </p:nvGrpSpPr>
      <p:grpSpPr>
        <a:xfrm>
          <a:off x="0" y="0"/>
          <a:ext cx="0" cy="0"/>
          <a:chOff x="0" y="0"/>
          <a:chExt cx="0" cy="0"/>
        </a:xfrm>
      </p:grpSpPr>
      <p:sp>
        <p:nvSpPr>
          <p:cNvPr id="218" name="Shape 21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19"/>
        <p:cNvGrpSpPr/>
        <p:nvPr/>
      </p:nvGrpSpPr>
      <p:grpSpPr>
        <a:xfrm>
          <a:off x="0" y="0"/>
          <a:ext cx="0" cy="0"/>
          <a:chOff x="0" y="0"/>
          <a:chExt cx="0" cy="0"/>
        </a:xfrm>
      </p:grpSpPr>
      <p:sp>
        <p:nvSpPr>
          <p:cNvPr id="220" name="Shape 22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21" name="Shape 221"/>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2" name="Shape 222"/>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223"/>
        <p:cNvGrpSpPr/>
        <p:nvPr/>
      </p:nvGrpSpPr>
      <p:grpSpPr>
        <a:xfrm>
          <a:off x="0" y="0"/>
          <a:ext cx="0" cy="0"/>
          <a:chOff x="0" y="0"/>
          <a:chExt cx="0" cy="0"/>
        </a:xfrm>
      </p:grpSpPr>
      <p:sp>
        <p:nvSpPr>
          <p:cNvPr id="224" name="Shape 22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25" name="Shape 22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6" name="Shape 226"/>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7" name="Shape 227"/>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228"/>
        <p:cNvGrpSpPr/>
        <p:nvPr/>
      </p:nvGrpSpPr>
      <p:grpSpPr>
        <a:xfrm>
          <a:off x="0" y="0"/>
          <a:ext cx="0" cy="0"/>
          <a:chOff x="0" y="0"/>
          <a:chExt cx="0" cy="0"/>
        </a:xfrm>
      </p:grpSpPr>
      <p:sp>
        <p:nvSpPr>
          <p:cNvPr id="229" name="Shape 22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30" name="Shape 230"/>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1" name="Shape 231"/>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2" name="Shape 232"/>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3" name="Shape 233"/>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234"/>
        <p:cNvGrpSpPr/>
        <p:nvPr/>
      </p:nvGrpSpPr>
      <p:grpSpPr>
        <a:xfrm>
          <a:off x="0" y="0"/>
          <a:ext cx="0" cy="0"/>
          <a:chOff x="0" y="0"/>
          <a:chExt cx="0" cy="0"/>
        </a:xfrm>
      </p:grpSpPr>
      <p:sp>
        <p:nvSpPr>
          <p:cNvPr id="235" name="Shape 235"/>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6" name="Shape 23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37" name="Shape 23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8" name="Shape 238"/>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9" name="Shape 239"/>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0" name="Shape 240"/>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1" name="Shape 241"/>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42" name="Shape 242"/>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45" name="Shape 24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6" name="Shape 246"/>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7" name="Shape 247"/>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8" name="Shape 248"/>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9" name="Shape 249"/>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50" name="Shape 250"/>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1" name="Shape 251"/>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52" name="Shape 252"/>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3" name="Shape 253"/>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54" name="Shape 254"/>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57" name="Shape 25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8" name="Shape 258"/>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9" name="Shape 259"/>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0" name="Shape 260"/>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261" name="Shape 261"/>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262" name="Shape 262"/>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263" name="Shape 263"/>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64" name="Shape 264"/>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65" name="Shape 265"/>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66" name="Shape 266"/>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7" name="Shape 267"/>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8" name="Shape 268"/>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269"/>
        <p:cNvGrpSpPr/>
        <p:nvPr/>
      </p:nvGrpSpPr>
      <p:grpSpPr>
        <a:xfrm>
          <a:off x="0" y="0"/>
          <a:ext cx="0" cy="0"/>
          <a:chOff x="0" y="0"/>
          <a:chExt cx="0" cy="0"/>
        </a:xfrm>
      </p:grpSpPr>
      <p:pic>
        <p:nvPicPr>
          <p:cNvPr id="270" name="Shape 270"/>
          <p:cNvPicPr preferRelativeResize="0"/>
          <p:nvPr/>
        </p:nvPicPr>
        <p:blipFill rotWithShape="1">
          <a:blip r:embed="rId2">
            <a:alphaModFix/>
          </a:blip>
          <a:srcRect/>
          <a:stretch/>
        </p:blipFill>
        <p:spPr>
          <a:xfrm>
            <a:off x="6484455" y="4437751"/>
            <a:ext cx="2055900" cy="326577"/>
          </a:xfrm>
          <a:prstGeom prst="rect">
            <a:avLst/>
          </a:prstGeom>
          <a:noFill/>
          <a:ln>
            <a:noFill/>
          </a:ln>
        </p:spPr>
      </p:pic>
      <p:sp>
        <p:nvSpPr>
          <p:cNvPr id="271" name="Shape 271"/>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72" name="Shape 272"/>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273"/>
        <p:cNvGrpSpPr/>
        <p:nvPr/>
      </p:nvGrpSpPr>
      <p:grpSpPr>
        <a:xfrm>
          <a:off x="0" y="0"/>
          <a:ext cx="0" cy="0"/>
          <a:chOff x="0" y="0"/>
          <a:chExt cx="0" cy="0"/>
        </a:xfrm>
      </p:grpSpPr>
      <p:pic>
        <p:nvPicPr>
          <p:cNvPr id="274" name="Shape 274"/>
          <p:cNvPicPr preferRelativeResize="0"/>
          <p:nvPr/>
        </p:nvPicPr>
        <p:blipFill rotWithShape="1">
          <a:blip r:embed="rId2">
            <a:alphaModFix/>
          </a:blip>
          <a:srcRect/>
          <a:stretch/>
        </p:blipFill>
        <p:spPr>
          <a:xfrm>
            <a:off x="6484455" y="4437751"/>
            <a:ext cx="2055900" cy="326577"/>
          </a:xfrm>
          <a:prstGeom prst="rect">
            <a:avLst/>
          </a:prstGeom>
          <a:noFill/>
          <a:ln>
            <a:noFill/>
          </a:ln>
        </p:spPr>
      </p:pic>
      <p:sp>
        <p:nvSpPr>
          <p:cNvPr id="275" name="Shape 275"/>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76" name="Shape 276"/>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9" name="Shape 279"/>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80" name="Shape 280"/>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281" name="Shape 281"/>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282" name="Shape 282"/>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83" name="Shape 283"/>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284"/>
        <p:cNvGrpSpPr/>
        <p:nvPr/>
      </p:nvGrpSpPr>
      <p:grpSpPr>
        <a:xfrm>
          <a:off x="0" y="0"/>
          <a:ext cx="0" cy="0"/>
          <a:chOff x="0" y="0"/>
          <a:chExt cx="0" cy="0"/>
        </a:xfrm>
      </p:grpSpPr>
      <p:sp>
        <p:nvSpPr>
          <p:cNvPr id="285" name="Shape 28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86" name="Shape 286"/>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7" name="Shape 67"/>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68" name="Shape 68"/>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89" name="Shape 289"/>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90" name="Shape 290"/>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93" name="Shape 293"/>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294"/>
        <p:cNvGrpSpPr/>
        <p:nvPr/>
      </p:nvGrpSpPr>
      <p:grpSpPr>
        <a:xfrm>
          <a:off x="0" y="0"/>
          <a:ext cx="0" cy="0"/>
          <a:chOff x="0" y="0"/>
          <a:chExt cx="0" cy="0"/>
        </a:xfrm>
      </p:grpSpPr>
      <p:sp>
        <p:nvSpPr>
          <p:cNvPr id="295" name="Shape 29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96" name="Shape 296"/>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97" name="Shape 29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298"/>
        <p:cNvGrpSpPr/>
        <p:nvPr/>
      </p:nvGrpSpPr>
      <p:grpSpPr>
        <a:xfrm>
          <a:off x="0" y="0"/>
          <a:ext cx="0" cy="0"/>
          <a:chOff x="0" y="0"/>
          <a:chExt cx="0" cy="0"/>
        </a:xfrm>
      </p:grpSpPr>
      <p:sp>
        <p:nvSpPr>
          <p:cNvPr id="299" name="Shape 29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00" name="Shape 300"/>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01" name="Shape 301"/>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302" name="Shape 302"/>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303" name="Shape 303"/>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Footer">
  <p:cSld name="2_Title and Content">
    <p:spTree>
      <p:nvGrpSpPr>
        <p:cNvPr id="1" name="Shape 304"/>
        <p:cNvGrpSpPr/>
        <p:nvPr/>
      </p:nvGrpSpPr>
      <p:grpSpPr>
        <a:xfrm>
          <a:off x="0" y="0"/>
          <a:ext cx="0" cy="0"/>
          <a:chOff x="0" y="0"/>
          <a:chExt cx="0" cy="0"/>
        </a:xfrm>
      </p:grpSpPr>
      <p:sp>
        <p:nvSpPr>
          <p:cNvPr id="305" name="Shape 305"/>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06" name="Shape 306" descr="CNCF_Alternate_Pantone.png"/>
          <p:cNvPicPr preferRelativeResize="0"/>
          <p:nvPr/>
        </p:nvPicPr>
        <p:blipFill rotWithShape="1">
          <a:blip r:embed="rId2">
            <a:alphaModFix/>
          </a:blip>
          <a:srcRect/>
          <a:stretch/>
        </p:blipFill>
        <p:spPr>
          <a:xfrm>
            <a:off x="105947" y="4835432"/>
            <a:ext cx="1556700" cy="247200"/>
          </a:xfrm>
          <a:prstGeom prst="rect">
            <a:avLst/>
          </a:prstGeom>
          <a:noFill/>
          <a:ln>
            <a:noFill/>
          </a:ln>
        </p:spPr>
      </p:pic>
      <p:sp>
        <p:nvSpPr>
          <p:cNvPr id="307" name="Shape 30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308" name="Shape 308"/>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09" name="Shape 309"/>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310" name="Shape 310"/>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11"/>
        <p:cNvGrpSpPr/>
        <p:nvPr/>
      </p:nvGrpSpPr>
      <p:grpSpPr>
        <a:xfrm>
          <a:off x="0" y="0"/>
          <a:ext cx="0" cy="0"/>
          <a:chOff x="0" y="0"/>
          <a:chExt cx="0" cy="0"/>
        </a:xfrm>
      </p:grpSpPr>
      <p:sp>
        <p:nvSpPr>
          <p:cNvPr id="312" name="Shape 312"/>
          <p:cNvSpPr/>
          <p:nvPr/>
        </p:nvSpPr>
        <p:spPr>
          <a:xfrm>
            <a:off x="-1192" y="0"/>
            <a:ext cx="9144000" cy="5143500"/>
          </a:xfrm>
          <a:prstGeom prst="rect">
            <a:avLst/>
          </a:prstGeom>
          <a:solidFill>
            <a:schemeClr val="lt1"/>
          </a:solidFill>
          <a:ln>
            <a:noFill/>
          </a:ln>
        </p:spPr>
        <p:txBody>
          <a:bodyPr spcFirstLastPara="1" wrap="square" lIns="91425" tIns="45675" rIns="91425" bIns="45675" anchor="ctr" anchorCtr="0">
            <a:noAutofit/>
          </a:bodyPr>
          <a:lstStyle/>
          <a:p>
            <a:pPr marL="0" marR="0" lvl="0" indent="0" algn="ctr" rtl="0">
              <a:spcBef>
                <a:spcPts val="0"/>
              </a:spcBef>
              <a:spcAft>
                <a:spcPts val="0"/>
              </a:spcAft>
              <a:buClr>
                <a:schemeClr val="dk1"/>
              </a:buClr>
              <a:buFont typeface="Calibri"/>
              <a:buNone/>
            </a:pPr>
            <a:endParaRPr sz="1800" b="0" i="0" u="none" strike="noStrike" cap="none">
              <a:solidFill>
                <a:schemeClr val="lt1"/>
              </a:solidFill>
              <a:latin typeface="Calibri"/>
              <a:ea typeface="Calibri"/>
              <a:cs typeface="Calibri"/>
              <a:sym typeface="Calibri"/>
            </a:endParaRPr>
          </a:p>
        </p:txBody>
      </p:sp>
      <p:pic>
        <p:nvPicPr>
          <p:cNvPr id="313" name="Shape 313" descr="CNCF_PPT_Background_v1-01.png"/>
          <p:cNvPicPr preferRelativeResize="0"/>
          <p:nvPr/>
        </p:nvPicPr>
        <p:blipFill rotWithShape="1">
          <a:blip r:embed="rId2">
            <a:alphaModFix/>
          </a:blip>
          <a:srcRect r="3614"/>
          <a:stretch/>
        </p:blipFill>
        <p:spPr>
          <a:xfrm>
            <a:off x="330221" y="0"/>
            <a:ext cx="8813700" cy="5171100"/>
          </a:xfrm>
          <a:prstGeom prst="rect">
            <a:avLst/>
          </a:prstGeom>
          <a:noFill/>
          <a:ln>
            <a:noFill/>
          </a:ln>
        </p:spPr>
      </p:pic>
      <p:sp>
        <p:nvSpPr>
          <p:cNvPr id="314" name="Shape 314"/>
          <p:cNvSpPr txBox="1">
            <a:spLocks noGrp="1"/>
          </p:cNvSpPr>
          <p:nvPr>
            <p:ph type="ctrTitle"/>
          </p:nvPr>
        </p:nvSpPr>
        <p:spPr>
          <a:xfrm>
            <a:off x="266262"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25"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None/>
              <a:defRPr sz="1800"/>
            </a:lvl2pPr>
            <a:lvl3pPr marL="0" marR="0" lvl="2" indent="0" algn="l" rtl="0">
              <a:spcBef>
                <a:spcPts val="0"/>
              </a:spcBef>
              <a:spcAft>
                <a:spcPts val="0"/>
              </a:spcAft>
              <a:buSzPts val="1100"/>
              <a:buNone/>
              <a:defRPr sz="1800"/>
            </a:lvl3pPr>
            <a:lvl4pPr marL="0" marR="0" lvl="3" indent="0" algn="l" rtl="0">
              <a:spcBef>
                <a:spcPts val="0"/>
              </a:spcBef>
              <a:spcAft>
                <a:spcPts val="0"/>
              </a:spcAft>
              <a:buSzPts val="1100"/>
              <a:buNone/>
              <a:defRPr sz="1800"/>
            </a:lvl4pPr>
            <a:lvl5pPr marL="0" marR="0" lvl="4" indent="0" algn="l" rtl="0">
              <a:spcBef>
                <a:spcPts val="0"/>
              </a:spcBef>
              <a:spcAft>
                <a:spcPts val="0"/>
              </a:spcAft>
              <a:buSzPts val="1100"/>
              <a:buNone/>
              <a:defRPr sz="1800"/>
            </a:lvl5pPr>
            <a:lvl6pPr marL="0" marR="0" lvl="5" indent="0" algn="l" rtl="0">
              <a:spcBef>
                <a:spcPts val="0"/>
              </a:spcBef>
              <a:spcAft>
                <a:spcPts val="0"/>
              </a:spcAft>
              <a:buSzPts val="1100"/>
              <a:buNone/>
              <a:defRPr sz="1800"/>
            </a:lvl6pPr>
            <a:lvl7pPr marL="0" marR="0" lvl="6" indent="0" algn="l" rtl="0">
              <a:spcBef>
                <a:spcPts val="0"/>
              </a:spcBef>
              <a:spcAft>
                <a:spcPts val="0"/>
              </a:spcAft>
              <a:buSzPts val="1100"/>
              <a:buNone/>
              <a:defRPr sz="1800"/>
            </a:lvl7pPr>
            <a:lvl8pPr marL="0" marR="0" lvl="7" indent="0" algn="l" rtl="0">
              <a:spcBef>
                <a:spcPts val="0"/>
              </a:spcBef>
              <a:spcAft>
                <a:spcPts val="0"/>
              </a:spcAft>
              <a:buSzPts val="1100"/>
              <a:buNone/>
              <a:defRPr sz="1800"/>
            </a:lvl8pPr>
            <a:lvl9pPr marL="0" marR="0" lvl="8" indent="0" algn="l" rtl="0">
              <a:spcBef>
                <a:spcPts val="0"/>
              </a:spcBef>
              <a:spcAft>
                <a:spcPts val="0"/>
              </a:spcAft>
              <a:buSzPts val="1100"/>
              <a:buNone/>
              <a:defRPr sz="1800"/>
            </a:lvl9pPr>
          </a:lstStyle>
          <a:p>
            <a:endParaRPr/>
          </a:p>
        </p:txBody>
      </p:sp>
      <p:sp>
        <p:nvSpPr>
          <p:cNvPr id="315" name="Shape 315"/>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375"/>
              </a:spcBef>
              <a:spcAft>
                <a:spcPts val="0"/>
              </a:spcAft>
              <a:buClr>
                <a:srgbClr val="446CA9"/>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25"/>
              </a:spcBef>
              <a:spcAft>
                <a:spcPts val="0"/>
              </a:spcAft>
              <a:buClr>
                <a:srgbClr val="446CA9"/>
              </a:buClr>
              <a:buSzPts val="1400"/>
              <a:buFont typeface="Arial"/>
              <a:buNone/>
              <a:defRPr sz="2175" b="0" i="0" u="none" strike="noStrike" cap="none">
                <a:solidFill>
                  <a:srgbClr val="888888"/>
                </a:solidFill>
                <a:latin typeface="Helvetica Neue"/>
                <a:ea typeface="Helvetica Neue"/>
                <a:cs typeface="Helvetica Neue"/>
                <a:sym typeface="Helvetica Neue"/>
              </a:defRPr>
            </a:lvl2pPr>
            <a:lvl3pPr marL="914400" marR="0" lvl="2"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6pPr>
            <a:lvl7pPr marL="2743200" marR="0" lvl="6"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7pPr>
            <a:lvl8pPr marL="3200400" marR="0" lvl="7"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8pPr>
            <a:lvl9pPr marL="3657600" marR="0" lvl="8"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9pPr>
          </a:lstStyle>
          <a:p>
            <a:endParaRPr/>
          </a:p>
        </p:txBody>
      </p:sp>
      <p:sp>
        <p:nvSpPr>
          <p:cNvPr id="316" name="Shape 31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317" name="Shape 317" descr="CNCF_Alternate_Pantone.png"/>
          <p:cNvPicPr preferRelativeResize="0"/>
          <p:nvPr/>
        </p:nvPicPr>
        <p:blipFill rotWithShape="1">
          <a:blip r:embed="rId3">
            <a:alphaModFix/>
          </a:blip>
          <a:srcRect/>
          <a:stretch/>
        </p:blipFill>
        <p:spPr>
          <a:xfrm>
            <a:off x="330227" y="334153"/>
            <a:ext cx="3363000" cy="5340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Content 1">
  <p:cSld name="23_Title and Content">
    <p:spTree>
      <p:nvGrpSpPr>
        <p:cNvPr id="1" name="Shape 318"/>
        <p:cNvGrpSpPr/>
        <p:nvPr/>
      </p:nvGrpSpPr>
      <p:grpSpPr>
        <a:xfrm>
          <a:off x="0" y="0"/>
          <a:ext cx="0" cy="0"/>
          <a:chOff x="0" y="0"/>
          <a:chExt cx="0" cy="0"/>
        </a:xfrm>
      </p:grpSpPr>
      <p:sp>
        <p:nvSpPr>
          <p:cNvPr id="319" name="Shape 319"/>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0" name="Shape 320"/>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21" name="Shape 321"/>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322" name="Shape 322"/>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25"/>
              </a:spcBef>
              <a:spcAft>
                <a:spcPts val="0"/>
              </a:spcAft>
              <a:buClr>
                <a:srgbClr val="446CA9"/>
              </a:buClr>
              <a:buSzPts val="2400"/>
              <a:buFont typeface="Century Gothic"/>
              <a:buChar char="–"/>
              <a:defRPr sz="2400" b="0" i="0" u="none" strike="noStrike" cap="none"/>
            </a:lvl2pPr>
            <a:lvl3pPr marL="1371600" marR="0" lvl="2" indent="-319086" algn="l" rtl="0">
              <a:lnSpc>
                <a:spcPct val="100000"/>
              </a:lnSpc>
              <a:spcBef>
                <a:spcPts val="375"/>
              </a:spcBef>
              <a:spcAft>
                <a:spcPts val="0"/>
              </a:spcAft>
              <a:buSzPts val="1425"/>
              <a:buFont typeface="Century Gothic"/>
              <a:buChar char="•"/>
              <a:defRPr sz="1800" b="0" i="0" u="none" strike="noStrike" cap="none"/>
            </a:lvl3pPr>
            <a:lvl4pPr marL="1828800" marR="0" lvl="3" indent="-319086" algn="l" rtl="0">
              <a:lnSpc>
                <a:spcPct val="100000"/>
              </a:lnSpc>
              <a:spcBef>
                <a:spcPts val="375"/>
              </a:spcBef>
              <a:spcAft>
                <a:spcPts val="0"/>
              </a:spcAft>
              <a:buSzPts val="1425"/>
              <a:buFont typeface="Century Gothic"/>
              <a:buChar char="–"/>
              <a:defRPr sz="1800" b="0" i="0" u="none" strike="noStrike" cap="none"/>
            </a:lvl4pPr>
            <a:lvl5pPr marL="2286000" marR="0" lvl="4" indent="-319086" algn="l" rtl="0">
              <a:lnSpc>
                <a:spcPct val="100000"/>
              </a:lnSpc>
              <a:spcBef>
                <a:spcPts val="375"/>
              </a:spcBef>
              <a:spcAft>
                <a:spcPts val="0"/>
              </a:spcAft>
              <a:buSzPts val="1425"/>
              <a:buFont typeface="Century Gothic"/>
              <a:buChar char="»"/>
              <a:defRPr sz="1800" b="0" i="0" u="none" strike="noStrike" cap="none"/>
            </a:lvl5pPr>
            <a:lvl6pPr marL="2743200" marR="0" lvl="5" indent="-317500" algn="l" rtl="0">
              <a:lnSpc>
                <a:spcPct val="100000"/>
              </a:lnSpc>
              <a:spcBef>
                <a:spcPts val="375"/>
              </a:spcBef>
              <a:spcAft>
                <a:spcPts val="0"/>
              </a:spcAft>
              <a:buSzPts val="1400"/>
              <a:buChar char="•"/>
              <a:defRPr b="0" i="0" u="none" strike="noStrike" cap="none"/>
            </a:lvl6pPr>
            <a:lvl7pPr marL="3200400" marR="0" lvl="6" indent="-317500" algn="l" rtl="0">
              <a:lnSpc>
                <a:spcPct val="100000"/>
              </a:lnSpc>
              <a:spcBef>
                <a:spcPts val="375"/>
              </a:spcBef>
              <a:spcAft>
                <a:spcPts val="0"/>
              </a:spcAft>
              <a:buSzPts val="1400"/>
              <a:buChar char="•"/>
              <a:defRPr b="0" i="0" u="none" strike="noStrike" cap="none"/>
            </a:lvl7pPr>
            <a:lvl8pPr marL="3657600" marR="0" lvl="7" indent="-317500" algn="l" rtl="0">
              <a:lnSpc>
                <a:spcPct val="100000"/>
              </a:lnSpc>
              <a:spcBef>
                <a:spcPts val="375"/>
              </a:spcBef>
              <a:spcAft>
                <a:spcPts val="0"/>
              </a:spcAft>
              <a:buSzPts val="1400"/>
              <a:buChar char="•"/>
              <a:defRPr b="0" i="0" u="none" strike="noStrike" cap="none"/>
            </a:lvl8pPr>
            <a:lvl9pPr marL="4114800" marR="0" lvl="8" indent="-317500" algn="l" rtl="0">
              <a:lnSpc>
                <a:spcPct val="100000"/>
              </a:lnSpc>
              <a:spcBef>
                <a:spcPts val="375"/>
              </a:spcBef>
              <a:spcAft>
                <a:spcPts val="0"/>
              </a:spcAft>
              <a:buSzPts val="1400"/>
              <a:buChar char="•"/>
              <a:defRPr b="0" i="0" u="none" strike="noStrike" cap="none"/>
            </a:lvl9pPr>
          </a:lstStyle>
          <a:p>
            <a:endParaRPr/>
          </a:p>
        </p:txBody>
      </p:sp>
      <p:sp>
        <p:nvSpPr>
          <p:cNvPr id="323" name="Shape 323"/>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324" name="Shape 324" descr="CNCF_Alternate_Pantone.png"/>
          <p:cNvPicPr preferRelativeResize="0"/>
          <p:nvPr/>
        </p:nvPicPr>
        <p:blipFill rotWithShape="1">
          <a:blip r:embed="rId2">
            <a:alphaModFix/>
          </a:blip>
          <a:srcRect/>
          <a:stretch/>
        </p:blipFill>
        <p:spPr>
          <a:xfrm>
            <a:off x="105947" y="4835432"/>
            <a:ext cx="1556700" cy="247200"/>
          </a:xfrm>
          <a:prstGeom prst="rect">
            <a:avLst/>
          </a:prstGeom>
          <a:noFill/>
          <a:ln>
            <a:noFill/>
          </a:ln>
        </p:spPr>
      </p:pic>
      <p:sp>
        <p:nvSpPr>
          <p:cNvPr id="325" name="Shape 32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326"/>
        <p:cNvGrpSpPr/>
        <p:nvPr/>
      </p:nvGrpSpPr>
      <p:grpSpPr>
        <a:xfrm>
          <a:off x="0" y="0"/>
          <a:ext cx="0" cy="0"/>
          <a:chOff x="0" y="0"/>
          <a:chExt cx="0" cy="0"/>
        </a:xfrm>
      </p:grpSpPr>
      <p:sp>
        <p:nvSpPr>
          <p:cNvPr id="327" name="Shape 327"/>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28" name="Shape 328" descr="CNCF_PPT_Background_v1-01.png"/>
          <p:cNvPicPr preferRelativeResize="0"/>
          <p:nvPr/>
        </p:nvPicPr>
        <p:blipFill rotWithShape="1">
          <a:blip r:embed="rId2">
            <a:alphaModFix/>
          </a:blip>
          <a:srcRect r="3614"/>
          <a:stretch/>
        </p:blipFill>
        <p:spPr>
          <a:xfrm flipH="1">
            <a:off x="77" y="0"/>
            <a:ext cx="8813700" cy="5171100"/>
          </a:xfrm>
          <a:prstGeom prst="rect">
            <a:avLst/>
          </a:prstGeom>
          <a:noFill/>
          <a:ln>
            <a:noFill/>
          </a:ln>
        </p:spPr>
      </p:pic>
      <p:sp>
        <p:nvSpPr>
          <p:cNvPr id="329" name="Shape 329"/>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330" name="Shape 330"/>
          <p:cNvSpPr txBox="1">
            <a:spLocks noGrp="1"/>
          </p:cNvSpPr>
          <p:nvPr>
            <p:ph type="subTitle" idx="1"/>
          </p:nvPr>
        </p:nvSpPr>
        <p:spPr>
          <a:xfrm>
            <a:off x="3965525" y="3034550"/>
            <a:ext cx="45912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331" name="Shape 33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332" name="Shape 332" descr="CNCF_Alternate_Pantone.png"/>
          <p:cNvPicPr preferRelativeResize="0"/>
          <p:nvPr/>
        </p:nvPicPr>
        <p:blipFill rotWithShape="1">
          <a:blip r:embed="rId3">
            <a:alphaModFix/>
          </a:blip>
          <a:srcRect/>
          <a:stretch/>
        </p:blipFill>
        <p:spPr>
          <a:xfrm>
            <a:off x="4074575" y="1902274"/>
            <a:ext cx="2478600" cy="39360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33"/>
        <p:cNvGrpSpPr/>
        <p:nvPr/>
      </p:nvGrpSpPr>
      <p:grpSpPr>
        <a:xfrm>
          <a:off x="0" y="0"/>
          <a:ext cx="0" cy="0"/>
          <a:chOff x="0" y="0"/>
          <a:chExt cx="0" cy="0"/>
        </a:xfrm>
      </p:grpSpPr>
      <p:sp>
        <p:nvSpPr>
          <p:cNvPr id="334" name="Shape 334"/>
          <p:cNvSpPr/>
          <p:nvPr/>
        </p:nvSpPr>
        <p:spPr>
          <a:xfrm>
            <a:off x="0" y="0"/>
            <a:ext cx="9144000" cy="5143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1">
  <p:cSld name="1_Custom Layout">
    <p:spTree>
      <p:nvGrpSpPr>
        <p:cNvPr id="1" name="Shape 335"/>
        <p:cNvGrpSpPr/>
        <p:nvPr/>
      </p:nvGrpSpPr>
      <p:grpSpPr>
        <a:xfrm>
          <a:off x="0" y="0"/>
          <a:ext cx="0" cy="0"/>
          <a:chOff x="0" y="0"/>
          <a:chExt cx="0" cy="0"/>
        </a:xfrm>
      </p:grpSpPr>
      <p:sp>
        <p:nvSpPr>
          <p:cNvPr id="336" name="Shape 33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1" name="Shape 71"/>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2" name="Shape 72"/>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3" name="Shape 73"/>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p:cSld name="23_Title and Content_1">
    <p:spTree>
      <p:nvGrpSpPr>
        <p:cNvPr id="1" name="Shape 337"/>
        <p:cNvGrpSpPr/>
        <p:nvPr/>
      </p:nvGrpSpPr>
      <p:grpSpPr>
        <a:xfrm>
          <a:off x="0" y="0"/>
          <a:ext cx="0" cy="0"/>
          <a:chOff x="0" y="0"/>
          <a:chExt cx="0" cy="0"/>
        </a:xfrm>
      </p:grpSpPr>
      <p:sp>
        <p:nvSpPr>
          <p:cNvPr id="338" name="Shape 338"/>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39" name="Shape 339"/>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340" name="Shape 340"/>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341" name="Shape 341"/>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footer">
  <p:cSld name="TITLE_ONLY_1">
    <p:spTree>
      <p:nvGrpSpPr>
        <p:cNvPr id="1" name="Shape 342"/>
        <p:cNvGrpSpPr/>
        <p:nvPr/>
      </p:nvGrpSpPr>
      <p:grpSpPr>
        <a:xfrm>
          <a:off x="0" y="0"/>
          <a:ext cx="0" cy="0"/>
          <a:chOff x="0" y="0"/>
          <a:chExt cx="0" cy="0"/>
        </a:xfrm>
      </p:grpSpPr>
      <p:sp>
        <p:nvSpPr>
          <p:cNvPr id="343" name="Shape 343"/>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44" name="Shape 344"/>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345" name="Shape 345" descr="CNCF_Alternate_Pantone.png"/>
          <p:cNvPicPr preferRelativeResize="0"/>
          <p:nvPr/>
        </p:nvPicPr>
        <p:blipFill rotWithShape="1">
          <a:blip r:embed="rId2">
            <a:alphaModFix/>
          </a:blip>
          <a:srcRect/>
          <a:stretch/>
        </p:blipFill>
        <p:spPr>
          <a:xfrm>
            <a:off x="7483507" y="4832282"/>
            <a:ext cx="1556700" cy="247200"/>
          </a:xfrm>
          <a:prstGeom prst="rect">
            <a:avLst/>
          </a:prstGeom>
          <a:noFill/>
          <a:ln>
            <a:noFill/>
          </a:ln>
        </p:spPr>
      </p:pic>
      <p:sp>
        <p:nvSpPr>
          <p:cNvPr id="346" name="Shape 346"/>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354"/>
        <p:cNvGrpSpPr/>
        <p:nvPr/>
      </p:nvGrpSpPr>
      <p:grpSpPr>
        <a:xfrm>
          <a:off x="0" y="0"/>
          <a:ext cx="0" cy="0"/>
          <a:chOff x="0" y="0"/>
          <a:chExt cx="0" cy="0"/>
        </a:xfrm>
      </p:grpSpPr>
      <p:pic>
        <p:nvPicPr>
          <p:cNvPr id="355" name="Shape 355"/>
          <p:cNvPicPr preferRelativeResize="0"/>
          <p:nvPr/>
        </p:nvPicPr>
        <p:blipFill rotWithShape="1">
          <a:blip r:embed="rId2">
            <a:alphaModFix/>
          </a:blip>
          <a:srcRect/>
          <a:stretch/>
        </p:blipFill>
        <p:spPr>
          <a:xfrm>
            <a:off x="0" y="0"/>
            <a:ext cx="9144001" cy="5143500"/>
          </a:xfrm>
          <a:prstGeom prst="rect">
            <a:avLst/>
          </a:prstGeom>
          <a:noFill/>
          <a:ln>
            <a:noFill/>
          </a:ln>
        </p:spPr>
      </p:pic>
      <p:sp>
        <p:nvSpPr>
          <p:cNvPr id="356" name="Shape 356"/>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357" name="Shape 357"/>
          <p:cNvPicPr preferRelativeResize="0"/>
          <p:nvPr/>
        </p:nvPicPr>
        <p:blipFill rotWithShape="1">
          <a:blip r:embed="rId3">
            <a:alphaModFix/>
          </a:blip>
          <a:srcRect/>
          <a:stretch/>
        </p:blipFill>
        <p:spPr>
          <a:xfrm>
            <a:off x="6484455" y="4437751"/>
            <a:ext cx="2055900" cy="326577"/>
          </a:xfrm>
          <a:prstGeom prst="rect">
            <a:avLst/>
          </a:prstGeom>
          <a:noFill/>
          <a:ln>
            <a:noFill/>
          </a:ln>
        </p:spPr>
      </p:pic>
      <p:sp>
        <p:nvSpPr>
          <p:cNvPr id="358" name="Shape 358"/>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9" name="Shape 359"/>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60"/>
        <p:cNvGrpSpPr/>
        <p:nvPr/>
      </p:nvGrpSpPr>
      <p:grpSpPr>
        <a:xfrm>
          <a:off x="0" y="0"/>
          <a:ext cx="0" cy="0"/>
          <a:chOff x="0" y="0"/>
          <a:chExt cx="0" cy="0"/>
        </a:xfrm>
      </p:grpSpPr>
      <p:sp>
        <p:nvSpPr>
          <p:cNvPr id="361" name="Shape 36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62" name="Shape 362"/>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63"/>
        <p:cNvGrpSpPr/>
        <p:nvPr/>
      </p:nvGrpSpPr>
      <p:grpSpPr>
        <a:xfrm>
          <a:off x="0" y="0"/>
          <a:ext cx="0" cy="0"/>
          <a:chOff x="0" y="0"/>
          <a:chExt cx="0" cy="0"/>
        </a:xfrm>
      </p:grpSpPr>
      <p:sp>
        <p:nvSpPr>
          <p:cNvPr id="364" name="Shape 36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365"/>
        <p:cNvGrpSpPr/>
        <p:nvPr/>
      </p:nvGrpSpPr>
      <p:grpSpPr>
        <a:xfrm>
          <a:off x="0" y="0"/>
          <a:ext cx="0" cy="0"/>
          <a:chOff x="0" y="0"/>
          <a:chExt cx="0" cy="0"/>
        </a:xfrm>
      </p:grpSpPr>
      <p:sp>
        <p:nvSpPr>
          <p:cNvPr id="366" name="Shape 36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67" name="Shape 367"/>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8" name="Shape 368"/>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369"/>
        <p:cNvGrpSpPr/>
        <p:nvPr/>
      </p:nvGrpSpPr>
      <p:grpSpPr>
        <a:xfrm>
          <a:off x="0" y="0"/>
          <a:ext cx="0" cy="0"/>
          <a:chOff x="0" y="0"/>
          <a:chExt cx="0" cy="0"/>
        </a:xfrm>
      </p:grpSpPr>
      <p:sp>
        <p:nvSpPr>
          <p:cNvPr id="370" name="Shape 37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71" name="Shape 371"/>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2" name="Shape 372"/>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3" name="Shape 373"/>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374"/>
        <p:cNvGrpSpPr/>
        <p:nvPr/>
      </p:nvGrpSpPr>
      <p:grpSpPr>
        <a:xfrm>
          <a:off x="0" y="0"/>
          <a:ext cx="0" cy="0"/>
          <a:chOff x="0" y="0"/>
          <a:chExt cx="0" cy="0"/>
        </a:xfrm>
      </p:grpSpPr>
      <p:sp>
        <p:nvSpPr>
          <p:cNvPr id="375" name="Shape 37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76" name="Shape 37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7" name="Shape 377"/>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8" name="Shape 378"/>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9" name="Shape 379"/>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380"/>
        <p:cNvGrpSpPr/>
        <p:nvPr/>
      </p:nvGrpSpPr>
      <p:grpSpPr>
        <a:xfrm>
          <a:off x="0" y="0"/>
          <a:ext cx="0" cy="0"/>
          <a:chOff x="0" y="0"/>
          <a:chExt cx="0" cy="0"/>
        </a:xfrm>
      </p:grpSpPr>
      <p:sp>
        <p:nvSpPr>
          <p:cNvPr id="381" name="Shape 381"/>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2" name="Shape 38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83" name="Shape 383"/>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4" name="Shape 384"/>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5" name="Shape 385"/>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6" name="Shape 386"/>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7" name="Shape 387"/>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8" name="Shape 388"/>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389"/>
        <p:cNvGrpSpPr/>
        <p:nvPr/>
      </p:nvGrpSpPr>
      <p:grpSpPr>
        <a:xfrm>
          <a:off x="0" y="0"/>
          <a:ext cx="0" cy="0"/>
          <a:chOff x="0" y="0"/>
          <a:chExt cx="0" cy="0"/>
        </a:xfrm>
      </p:grpSpPr>
      <p:sp>
        <p:nvSpPr>
          <p:cNvPr id="390" name="Shape 39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91" name="Shape 391"/>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2" name="Shape 392"/>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3" name="Shape 393"/>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4" name="Shape 394"/>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5" name="Shape 395"/>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6" name="Shape 396"/>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7" name="Shape 397"/>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8" name="Shape 398"/>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9" name="Shape 399"/>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400" name="Shape 400"/>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6" name="Shape 7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7" name="Shape 77"/>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8" name="Shape 78"/>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9" name="Shape 79"/>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401"/>
        <p:cNvGrpSpPr/>
        <p:nvPr/>
      </p:nvGrpSpPr>
      <p:grpSpPr>
        <a:xfrm>
          <a:off x="0" y="0"/>
          <a:ext cx="0" cy="0"/>
          <a:chOff x="0" y="0"/>
          <a:chExt cx="0" cy="0"/>
        </a:xfrm>
      </p:grpSpPr>
      <p:sp>
        <p:nvSpPr>
          <p:cNvPr id="402" name="Shape 40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03" name="Shape 403"/>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04" name="Shape 404"/>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05" name="Shape 405"/>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06" name="Shape 406"/>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407" name="Shape 407"/>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408" name="Shape 408"/>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409" name="Shape 409"/>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410" name="Shape 410"/>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411" name="Shape 411"/>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412" name="Shape 412"/>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13" name="Shape 413"/>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14" name="Shape 414"/>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415"/>
        <p:cNvGrpSpPr/>
        <p:nvPr/>
      </p:nvGrpSpPr>
      <p:grpSpPr>
        <a:xfrm>
          <a:off x="0" y="0"/>
          <a:ext cx="0" cy="0"/>
          <a:chOff x="0" y="0"/>
          <a:chExt cx="0" cy="0"/>
        </a:xfrm>
      </p:grpSpPr>
      <p:pic>
        <p:nvPicPr>
          <p:cNvPr id="416" name="Shape 416"/>
          <p:cNvPicPr preferRelativeResize="0"/>
          <p:nvPr/>
        </p:nvPicPr>
        <p:blipFill rotWithShape="1">
          <a:blip r:embed="rId2">
            <a:alphaModFix/>
          </a:blip>
          <a:srcRect/>
          <a:stretch/>
        </p:blipFill>
        <p:spPr>
          <a:xfrm>
            <a:off x="6484455" y="4437751"/>
            <a:ext cx="2055900" cy="326577"/>
          </a:xfrm>
          <a:prstGeom prst="rect">
            <a:avLst/>
          </a:prstGeom>
          <a:noFill/>
          <a:ln>
            <a:noFill/>
          </a:ln>
        </p:spPr>
      </p:pic>
      <p:sp>
        <p:nvSpPr>
          <p:cNvPr id="417" name="Shape 417"/>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18" name="Shape 418"/>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419"/>
        <p:cNvGrpSpPr/>
        <p:nvPr/>
      </p:nvGrpSpPr>
      <p:grpSpPr>
        <a:xfrm>
          <a:off x="0" y="0"/>
          <a:ext cx="0" cy="0"/>
          <a:chOff x="0" y="0"/>
          <a:chExt cx="0" cy="0"/>
        </a:xfrm>
      </p:grpSpPr>
      <p:pic>
        <p:nvPicPr>
          <p:cNvPr id="420" name="Shape 420"/>
          <p:cNvPicPr preferRelativeResize="0"/>
          <p:nvPr/>
        </p:nvPicPr>
        <p:blipFill rotWithShape="1">
          <a:blip r:embed="rId2">
            <a:alphaModFix/>
          </a:blip>
          <a:srcRect/>
          <a:stretch/>
        </p:blipFill>
        <p:spPr>
          <a:xfrm>
            <a:off x="6484455" y="4437751"/>
            <a:ext cx="2055900" cy="326577"/>
          </a:xfrm>
          <a:prstGeom prst="rect">
            <a:avLst/>
          </a:prstGeom>
          <a:noFill/>
          <a:ln>
            <a:noFill/>
          </a:ln>
        </p:spPr>
      </p:pic>
      <p:sp>
        <p:nvSpPr>
          <p:cNvPr id="421" name="Shape 421"/>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22" name="Shape 422"/>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423"/>
        <p:cNvGrpSpPr/>
        <p:nvPr/>
      </p:nvGrpSpPr>
      <p:grpSpPr>
        <a:xfrm>
          <a:off x="0" y="0"/>
          <a:ext cx="0" cy="0"/>
          <a:chOff x="0" y="0"/>
          <a:chExt cx="0" cy="0"/>
        </a:xfrm>
      </p:grpSpPr>
      <p:sp>
        <p:nvSpPr>
          <p:cNvPr id="424" name="Shape 42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25" name="Shape 425"/>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26" name="Shape 426"/>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427" name="Shape 427"/>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428" name="Shape 428"/>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29" name="Shape 429"/>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430"/>
        <p:cNvGrpSpPr/>
        <p:nvPr/>
      </p:nvGrpSpPr>
      <p:grpSpPr>
        <a:xfrm>
          <a:off x="0" y="0"/>
          <a:ext cx="0" cy="0"/>
          <a:chOff x="0" y="0"/>
          <a:chExt cx="0" cy="0"/>
        </a:xfrm>
      </p:grpSpPr>
      <p:sp>
        <p:nvSpPr>
          <p:cNvPr id="431" name="Shape 43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32" name="Shape 432"/>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433"/>
        <p:cNvGrpSpPr/>
        <p:nvPr/>
      </p:nvGrpSpPr>
      <p:grpSpPr>
        <a:xfrm>
          <a:off x="0" y="0"/>
          <a:ext cx="0" cy="0"/>
          <a:chOff x="0" y="0"/>
          <a:chExt cx="0" cy="0"/>
        </a:xfrm>
      </p:grpSpPr>
      <p:sp>
        <p:nvSpPr>
          <p:cNvPr id="434" name="Shape 43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35" name="Shape 43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36" name="Shape 436"/>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437"/>
        <p:cNvGrpSpPr/>
        <p:nvPr/>
      </p:nvGrpSpPr>
      <p:grpSpPr>
        <a:xfrm>
          <a:off x="0" y="0"/>
          <a:ext cx="0" cy="0"/>
          <a:chOff x="0" y="0"/>
          <a:chExt cx="0" cy="0"/>
        </a:xfrm>
      </p:grpSpPr>
      <p:sp>
        <p:nvSpPr>
          <p:cNvPr id="438" name="Shape 43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39" name="Shape 439"/>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440"/>
        <p:cNvGrpSpPr/>
        <p:nvPr/>
      </p:nvGrpSpPr>
      <p:grpSpPr>
        <a:xfrm>
          <a:off x="0" y="0"/>
          <a:ext cx="0" cy="0"/>
          <a:chOff x="0" y="0"/>
          <a:chExt cx="0" cy="0"/>
        </a:xfrm>
      </p:grpSpPr>
      <p:sp>
        <p:nvSpPr>
          <p:cNvPr id="441" name="Shape 44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42" name="Shape 442"/>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43" name="Shape 443"/>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444"/>
        <p:cNvGrpSpPr/>
        <p:nvPr/>
      </p:nvGrpSpPr>
      <p:grpSpPr>
        <a:xfrm>
          <a:off x="0" y="0"/>
          <a:ext cx="0" cy="0"/>
          <a:chOff x="0" y="0"/>
          <a:chExt cx="0" cy="0"/>
        </a:xfrm>
      </p:grpSpPr>
      <p:sp>
        <p:nvSpPr>
          <p:cNvPr id="445" name="Shape 44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46" name="Shape 446"/>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47" name="Shape 44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448" name="Shape 448"/>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449" name="Shape 449"/>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50"/>
        <p:cNvGrpSpPr/>
        <p:nvPr/>
      </p:nvGrpSpPr>
      <p:grpSpPr>
        <a:xfrm>
          <a:off x="0" y="0"/>
          <a:ext cx="0" cy="0"/>
          <a:chOff x="0" y="0"/>
          <a:chExt cx="0" cy="0"/>
        </a:xfrm>
      </p:grpSpPr>
      <p:sp>
        <p:nvSpPr>
          <p:cNvPr id="451" name="Shape 451"/>
          <p:cNvSpPr/>
          <p:nvPr/>
        </p:nvSpPr>
        <p:spPr>
          <a:xfrm>
            <a:off x="-1192" y="0"/>
            <a:ext cx="9144000" cy="5143500"/>
          </a:xfrm>
          <a:prstGeom prst="rect">
            <a:avLst/>
          </a:prstGeom>
          <a:solidFill>
            <a:schemeClr val="lt1"/>
          </a:solidFill>
          <a:ln>
            <a:noFill/>
          </a:ln>
        </p:spPr>
        <p:txBody>
          <a:bodyPr spcFirstLastPara="1" wrap="square" lIns="91425" tIns="45675" rIns="91425" bIns="45675" anchor="ctr" anchorCtr="0">
            <a:noAutofit/>
          </a:bodyPr>
          <a:lstStyle/>
          <a:p>
            <a:pPr marL="0" marR="0" lvl="0" indent="0" algn="ctr" rtl="0">
              <a:spcBef>
                <a:spcPts val="0"/>
              </a:spcBef>
              <a:spcAft>
                <a:spcPts val="0"/>
              </a:spcAft>
              <a:buClr>
                <a:schemeClr val="dk1"/>
              </a:buClr>
              <a:buFont typeface="Calibri"/>
              <a:buNone/>
            </a:pPr>
            <a:endParaRPr sz="1800" b="0" i="0" u="none" strike="noStrike" cap="none">
              <a:solidFill>
                <a:schemeClr val="lt1"/>
              </a:solidFill>
              <a:latin typeface="Calibri"/>
              <a:ea typeface="Calibri"/>
              <a:cs typeface="Calibri"/>
              <a:sym typeface="Calibri"/>
            </a:endParaRPr>
          </a:p>
        </p:txBody>
      </p:sp>
      <p:pic>
        <p:nvPicPr>
          <p:cNvPr id="452" name="Shape 452" descr="CNCF_PPT_Background_v1-01.png"/>
          <p:cNvPicPr preferRelativeResize="0"/>
          <p:nvPr/>
        </p:nvPicPr>
        <p:blipFill rotWithShape="1">
          <a:blip r:embed="rId2">
            <a:alphaModFix/>
          </a:blip>
          <a:srcRect r="3614"/>
          <a:stretch/>
        </p:blipFill>
        <p:spPr>
          <a:xfrm>
            <a:off x="330221" y="0"/>
            <a:ext cx="8813700" cy="5171100"/>
          </a:xfrm>
          <a:prstGeom prst="rect">
            <a:avLst/>
          </a:prstGeom>
          <a:noFill/>
          <a:ln>
            <a:noFill/>
          </a:ln>
        </p:spPr>
      </p:pic>
      <p:sp>
        <p:nvSpPr>
          <p:cNvPr id="453" name="Shape 453"/>
          <p:cNvSpPr txBox="1">
            <a:spLocks noGrp="1"/>
          </p:cNvSpPr>
          <p:nvPr>
            <p:ph type="ctrTitle"/>
          </p:nvPr>
        </p:nvSpPr>
        <p:spPr>
          <a:xfrm>
            <a:off x="266262"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25"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None/>
              <a:defRPr sz="1800"/>
            </a:lvl2pPr>
            <a:lvl3pPr marL="0" marR="0" lvl="2" indent="0" algn="l" rtl="0">
              <a:spcBef>
                <a:spcPts val="0"/>
              </a:spcBef>
              <a:spcAft>
                <a:spcPts val="0"/>
              </a:spcAft>
              <a:buSzPts val="1100"/>
              <a:buNone/>
              <a:defRPr sz="1800"/>
            </a:lvl3pPr>
            <a:lvl4pPr marL="0" marR="0" lvl="3" indent="0" algn="l" rtl="0">
              <a:spcBef>
                <a:spcPts val="0"/>
              </a:spcBef>
              <a:spcAft>
                <a:spcPts val="0"/>
              </a:spcAft>
              <a:buSzPts val="1100"/>
              <a:buNone/>
              <a:defRPr sz="1800"/>
            </a:lvl4pPr>
            <a:lvl5pPr marL="0" marR="0" lvl="4" indent="0" algn="l" rtl="0">
              <a:spcBef>
                <a:spcPts val="0"/>
              </a:spcBef>
              <a:spcAft>
                <a:spcPts val="0"/>
              </a:spcAft>
              <a:buSzPts val="1100"/>
              <a:buNone/>
              <a:defRPr sz="1800"/>
            </a:lvl5pPr>
            <a:lvl6pPr marL="0" marR="0" lvl="5" indent="0" algn="l" rtl="0">
              <a:spcBef>
                <a:spcPts val="0"/>
              </a:spcBef>
              <a:spcAft>
                <a:spcPts val="0"/>
              </a:spcAft>
              <a:buSzPts val="1100"/>
              <a:buNone/>
              <a:defRPr sz="1800"/>
            </a:lvl6pPr>
            <a:lvl7pPr marL="0" marR="0" lvl="6" indent="0" algn="l" rtl="0">
              <a:spcBef>
                <a:spcPts val="0"/>
              </a:spcBef>
              <a:spcAft>
                <a:spcPts val="0"/>
              </a:spcAft>
              <a:buSzPts val="1100"/>
              <a:buNone/>
              <a:defRPr sz="1800"/>
            </a:lvl7pPr>
            <a:lvl8pPr marL="0" marR="0" lvl="7" indent="0" algn="l" rtl="0">
              <a:spcBef>
                <a:spcPts val="0"/>
              </a:spcBef>
              <a:spcAft>
                <a:spcPts val="0"/>
              </a:spcAft>
              <a:buSzPts val="1100"/>
              <a:buNone/>
              <a:defRPr sz="1800"/>
            </a:lvl8pPr>
            <a:lvl9pPr marL="0" marR="0" lvl="8" indent="0" algn="l" rtl="0">
              <a:spcBef>
                <a:spcPts val="0"/>
              </a:spcBef>
              <a:spcAft>
                <a:spcPts val="0"/>
              </a:spcAft>
              <a:buSzPts val="1100"/>
              <a:buNone/>
              <a:defRPr sz="1800"/>
            </a:lvl9pPr>
          </a:lstStyle>
          <a:p>
            <a:endParaRPr/>
          </a:p>
        </p:txBody>
      </p:sp>
      <p:sp>
        <p:nvSpPr>
          <p:cNvPr id="454" name="Shape 454"/>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375"/>
              </a:spcBef>
              <a:spcAft>
                <a:spcPts val="0"/>
              </a:spcAft>
              <a:buClr>
                <a:srgbClr val="446CA9"/>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25"/>
              </a:spcBef>
              <a:spcAft>
                <a:spcPts val="0"/>
              </a:spcAft>
              <a:buClr>
                <a:srgbClr val="446CA9"/>
              </a:buClr>
              <a:buSzPts val="1400"/>
              <a:buFont typeface="Arial"/>
              <a:buNone/>
              <a:defRPr sz="2175" b="0" i="0" u="none" strike="noStrike" cap="none">
                <a:solidFill>
                  <a:srgbClr val="888888"/>
                </a:solidFill>
                <a:latin typeface="Helvetica Neue"/>
                <a:ea typeface="Helvetica Neue"/>
                <a:cs typeface="Helvetica Neue"/>
                <a:sym typeface="Helvetica Neue"/>
              </a:defRPr>
            </a:lvl2pPr>
            <a:lvl3pPr marL="914400" marR="0" lvl="2"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6pPr>
            <a:lvl7pPr marL="2743200" marR="0" lvl="6"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7pPr>
            <a:lvl8pPr marL="3200400" marR="0" lvl="7"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8pPr>
            <a:lvl9pPr marL="3657600" marR="0" lvl="8"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9pPr>
          </a:lstStyle>
          <a:p>
            <a:endParaRPr/>
          </a:p>
        </p:txBody>
      </p:sp>
      <p:pic>
        <p:nvPicPr>
          <p:cNvPr id="455" name="Shape 455" descr="CNCF_Alternate_Pantone.png"/>
          <p:cNvPicPr preferRelativeResize="0"/>
          <p:nvPr/>
        </p:nvPicPr>
        <p:blipFill rotWithShape="1">
          <a:blip r:embed="rId3">
            <a:alphaModFix/>
          </a:blip>
          <a:srcRect/>
          <a:stretch/>
        </p:blipFill>
        <p:spPr>
          <a:xfrm>
            <a:off x="330227" y="334153"/>
            <a:ext cx="3363000" cy="5340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80"/>
        <p:cNvGrpSpPr/>
        <p:nvPr/>
      </p:nvGrpSpPr>
      <p:grpSpPr>
        <a:xfrm>
          <a:off x="0" y="0"/>
          <a:ext cx="0" cy="0"/>
          <a:chOff x="0" y="0"/>
          <a:chExt cx="0" cy="0"/>
        </a:xfrm>
      </p:grpSpPr>
      <p:sp>
        <p:nvSpPr>
          <p:cNvPr id="81" name="Shape 81"/>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2" name="Shape 8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83" name="Shape 83"/>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4" name="Shape 84"/>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5" name="Shape 85"/>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6" name="Shape 86"/>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7" name="Shape 87"/>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8" name="Shape 88"/>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Footer">
  <p:cSld name="2_Title and Content">
    <p:spTree>
      <p:nvGrpSpPr>
        <p:cNvPr id="1" name="Shape 456"/>
        <p:cNvGrpSpPr/>
        <p:nvPr/>
      </p:nvGrpSpPr>
      <p:grpSpPr>
        <a:xfrm>
          <a:off x="0" y="0"/>
          <a:ext cx="0" cy="0"/>
          <a:chOff x="0" y="0"/>
          <a:chExt cx="0" cy="0"/>
        </a:xfrm>
      </p:grpSpPr>
      <p:sp>
        <p:nvSpPr>
          <p:cNvPr id="457" name="Shape 457"/>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58" name="Shape 458" descr="CNCF_Alternate_Pantone.png"/>
          <p:cNvPicPr preferRelativeResize="0"/>
          <p:nvPr/>
        </p:nvPicPr>
        <p:blipFill rotWithShape="1">
          <a:blip r:embed="rId2">
            <a:alphaModFix/>
          </a:blip>
          <a:srcRect/>
          <a:stretch/>
        </p:blipFill>
        <p:spPr>
          <a:xfrm>
            <a:off x="105947" y="4835432"/>
            <a:ext cx="1556700" cy="247200"/>
          </a:xfrm>
          <a:prstGeom prst="rect">
            <a:avLst/>
          </a:prstGeom>
          <a:noFill/>
          <a:ln>
            <a:noFill/>
          </a:ln>
        </p:spPr>
      </p:pic>
      <p:sp>
        <p:nvSpPr>
          <p:cNvPr id="459" name="Shape 45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460" name="Shape 460"/>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61" name="Shape 461"/>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462" name="Shape 462"/>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Content 1">
  <p:cSld name="23_Title and Content">
    <p:spTree>
      <p:nvGrpSpPr>
        <p:cNvPr id="1" name="Shape 463"/>
        <p:cNvGrpSpPr/>
        <p:nvPr/>
      </p:nvGrpSpPr>
      <p:grpSpPr>
        <a:xfrm>
          <a:off x="0" y="0"/>
          <a:ext cx="0" cy="0"/>
          <a:chOff x="0" y="0"/>
          <a:chExt cx="0" cy="0"/>
        </a:xfrm>
      </p:grpSpPr>
      <p:sp>
        <p:nvSpPr>
          <p:cNvPr id="464" name="Shape 464"/>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5" name="Shape 465"/>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66" name="Shape 466"/>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467" name="Shape 467"/>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25"/>
              </a:spcBef>
              <a:spcAft>
                <a:spcPts val="0"/>
              </a:spcAft>
              <a:buClr>
                <a:srgbClr val="446CA9"/>
              </a:buClr>
              <a:buSzPts val="2400"/>
              <a:buFont typeface="Century Gothic"/>
              <a:buChar char="–"/>
              <a:defRPr sz="2400" b="0" i="0" u="none" strike="noStrike" cap="none"/>
            </a:lvl2pPr>
            <a:lvl3pPr marL="1371600" marR="0" lvl="2" indent="-319086" algn="l" rtl="0">
              <a:lnSpc>
                <a:spcPct val="100000"/>
              </a:lnSpc>
              <a:spcBef>
                <a:spcPts val="375"/>
              </a:spcBef>
              <a:spcAft>
                <a:spcPts val="0"/>
              </a:spcAft>
              <a:buSzPts val="1425"/>
              <a:buFont typeface="Century Gothic"/>
              <a:buChar char="•"/>
              <a:defRPr sz="1800" b="0" i="0" u="none" strike="noStrike" cap="none"/>
            </a:lvl3pPr>
            <a:lvl4pPr marL="1828800" marR="0" lvl="3" indent="-319086" algn="l" rtl="0">
              <a:lnSpc>
                <a:spcPct val="100000"/>
              </a:lnSpc>
              <a:spcBef>
                <a:spcPts val="375"/>
              </a:spcBef>
              <a:spcAft>
                <a:spcPts val="0"/>
              </a:spcAft>
              <a:buSzPts val="1425"/>
              <a:buFont typeface="Century Gothic"/>
              <a:buChar char="–"/>
              <a:defRPr sz="1800" b="0" i="0" u="none" strike="noStrike" cap="none"/>
            </a:lvl4pPr>
            <a:lvl5pPr marL="2286000" marR="0" lvl="4" indent="-319086" algn="l" rtl="0">
              <a:lnSpc>
                <a:spcPct val="100000"/>
              </a:lnSpc>
              <a:spcBef>
                <a:spcPts val="375"/>
              </a:spcBef>
              <a:spcAft>
                <a:spcPts val="0"/>
              </a:spcAft>
              <a:buSzPts val="1425"/>
              <a:buFont typeface="Century Gothic"/>
              <a:buChar char="»"/>
              <a:defRPr sz="1800" b="0" i="0" u="none" strike="noStrike" cap="none"/>
            </a:lvl5pPr>
            <a:lvl6pPr marL="2743200" marR="0" lvl="5" indent="-317500" algn="l" rtl="0">
              <a:lnSpc>
                <a:spcPct val="100000"/>
              </a:lnSpc>
              <a:spcBef>
                <a:spcPts val="375"/>
              </a:spcBef>
              <a:spcAft>
                <a:spcPts val="0"/>
              </a:spcAft>
              <a:buSzPts val="1400"/>
              <a:buChar char="•"/>
              <a:defRPr b="0" i="0" u="none" strike="noStrike" cap="none"/>
            </a:lvl6pPr>
            <a:lvl7pPr marL="3200400" marR="0" lvl="6" indent="-317500" algn="l" rtl="0">
              <a:lnSpc>
                <a:spcPct val="100000"/>
              </a:lnSpc>
              <a:spcBef>
                <a:spcPts val="375"/>
              </a:spcBef>
              <a:spcAft>
                <a:spcPts val="0"/>
              </a:spcAft>
              <a:buSzPts val="1400"/>
              <a:buChar char="•"/>
              <a:defRPr b="0" i="0" u="none" strike="noStrike" cap="none"/>
            </a:lvl7pPr>
            <a:lvl8pPr marL="3657600" marR="0" lvl="7" indent="-317500" algn="l" rtl="0">
              <a:lnSpc>
                <a:spcPct val="100000"/>
              </a:lnSpc>
              <a:spcBef>
                <a:spcPts val="375"/>
              </a:spcBef>
              <a:spcAft>
                <a:spcPts val="0"/>
              </a:spcAft>
              <a:buSzPts val="1400"/>
              <a:buChar char="•"/>
              <a:defRPr b="0" i="0" u="none" strike="noStrike" cap="none"/>
            </a:lvl8pPr>
            <a:lvl9pPr marL="4114800" marR="0" lvl="8" indent="-317500" algn="l" rtl="0">
              <a:lnSpc>
                <a:spcPct val="100000"/>
              </a:lnSpc>
              <a:spcBef>
                <a:spcPts val="375"/>
              </a:spcBef>
              <a:spcAft>
                <a:spcPts val="0"/>
              </a:spcAft>
              <a:buSzPts val="1400"/>
              <a:buChar char="•"/>
              <a:defRPr b="0" i="0" u="none" strike="noStrike" cap="none"/>
            </a:lvl9pPr>
          </a:lstStyle>
          <a:p>
            <a:endParaRPr/>
          </a:p>
        </p:txBody>
      </p:sp>
      <p:sp>
        <p:nvSpPr>
          <p:cNvPr id="468" name="Shape 468"/>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69" name="Shape 469" descr="CNCF_Alternate_Pantone.png"/>
          <p:cNvPicPr preferRelativeResize="0"/>
          <p:nvPr/>
        </p:nvPicPr>
        <p:blipFill rotWithShape="1">
          <a:blip r:embed="rId2">
            <a:alphaModFix/>
          </a:blip>
          <a:srcRect/>
          <a:stretch/>
        </p:blipFill>
        <p:spPr>
          <a:xfrm>
            <a:off x="105947" y="4835432"/>
            <a:ext cx="1556700" cy="247200"/>
          </a:xfrm>
          <a:prstGeom prst="rect">
            <a:avLst/>
          </a:prstGeom>
          <a:noFill/>
          <a:ln>
            <a:noFill/>
          </a:ln>
        </p:spPr>
      </p:pic>
      <p:sp>
        <p:nvSpPr>
          <p:cNvPr id="470" name="Shape 47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471"/>
        <p:cNvGrpSpPr/>
        <p:nvPr/>
      </p:nvGrpSpPr>
      <p:grpSpPr>
        <a:xfrm>
          <a:off x="0" y="0"/>
          <a:ext cx="0" cy="0"/>
          <a:chOff x="0" y="0"/>
          <a:chExt cx="0" cy="0"/>
        </a:xfrm>
      </p:grpSpPr>
      <p:sp>
        <p:nvSpPr>
          <p:cNvPr id="472" name="Shape 47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p:cSld name="23_Title and Content_1">
    <p:spTree>
      <p:nvGrpSpPr>
        <p:cNvPr id="1" name="Shape 473"/>
        <p:cNvGrpSpPr/>
        <p:nvPr/>
      </p:nvGrpSpPr>
      <p:grpSpPr>
        <a:xfrm>
          <a:off x="0" y="0"/>
          <a:ext cx="0" cy="0"/>
          <a:chOff x="0" y="0"/>
          <a:chExt cx="0" cy="0"/>
        </a:xfrm>
      </p:grpSpPr>
      <p:sp>
        <p:nvSpPr>
          <p:cNvPr id="474" name="Shape 474"/>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5" name="Shape 475"/>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476" name="Shape 476"/>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477" name="Shape 477"/>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478"/>
        <p:cNvGrpSpPr/>
        <p:nvPr/>
      </p:nvGrpSpPr>
      <p:grpSpPr>
        <a:xfrm>
          <a:off x="0" y="0"/>
          <a:ext cx="0" cy="0"/>
          <a:chOff x="0" y="0"/>
          <a:chExt cx="0" cy="0"/>
        </a:xfrm>
      </p:grpSpPr>
      <p:sp>
        <p:nvSpPr>
          <p:cNvPr id="479" name="Shape 479"/>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80" name="Shape 480" descr="CNCF_PPT_Background_v1-01.png"/>
          <p:cNvPicPr preferRelativeResize="0"/>
          <p:nvPr/>
        </p:nvPicPr>
        <p:blipFill rotWithShape="1">
          <a:blip r:embed="rId2">
            <a:alphaModFix/>
          </a:blip>
          <a:srcRect r="3614"/>
          <a:stretch/>
        </p:blipFill>
        <p:spPr>
          <a:xfrm flipH="1">
            <a:off x="77" y="0"/>
            <a:ext cx="8813700" cy="5171100"/>
          </a:xfrm>
          <a:prstGeom prst="rect">
            <a:avLst/>
          </a:prstGeom>
          <a:noFill/>
          <a:ln>
            <a:noFill/>
          </a:ln>
        </p:spPr>
      </p:pic>
      <p:sp>
        <p:nvSpPr>
          <p:cNvPr id="481" name="Shape 481"/>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482" name="Shape 482"/>
          <p:cNvSpPr txBox="1">
            <a:spLocks noGrp="1"/>
          </p:cNvSpPr>
          <p:nvPr>
            <p:ph type="subTitle" idx="1"/>
          </p:nvPr>
        </p:nvSpPr>
        <p:spPr>
          <a:xfrm>
            <a:off x="3965525" y="3034538"/>
            <a:ext cx="36129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483" name="Shape 4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spcBef>
                <a:spcPts val="0"/>
              </a:spcBef>
              <a:spcAft>
                <a:spcPts val="0"/>
              </a:spcAft>
              <a:buNone/>
            </a:pPr>
            <a:fld id="{00000000-1234-1234-1234-123412341234}" type="slidenum">
              <a:rPr lang="en-US"/>
              <a:t>‹#›</a:t>
            </a:fld>
            <a:endParaRPr/>
          </a:p>
        </p:txBody>
      </p:sp>
      <p:pic>
        <p:nvPicPr>
          <p:cNvPr id="484" name="Shape 484" descr="CNCF_Alternate_Pantone.png"/>
          <p:cNvPicPr preferRelativeResize="0"/>
          <p:nvPr/>
        </p:nvPicPr>
        <p:blipFill rotWithShape="1">
          <a:blip r:embed="rId3">
            <a:alphaModFix/>
          </a:blip>
          <a:srcRect/>
          <a:stretch/>
        </p:blipFill>
        <p:spPr>
          <a:xfrm>
            <a:off x="4074575" y="1902274"/>
            <a:ext cx="2478600" cy="3936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91" name="Shape 91"/>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2" name="Shape 92"/>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3" name="Shape 93"/>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4" name="Shape 94"/>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5" name="Shape 95"/>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96" name="Shape 96"/>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7" name="Shape 97"/>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98" name="Shape 98"/>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9" name="Shape 99"/>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00" name="Shape 100"/>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03" name="Shape 103"/>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4" name="Shape 104"/>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5" name="Shape 105"/>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6" name="Shape 106"/>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107" name="Shape 107"/>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108" name="Shape 108"/>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109" name="Shape 109"/>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0" name="Shape 110"/>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1" name="Shape 111"/>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2" name="Shape 112"/>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3" name="Shape 113"/>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4" name="Shape 114"/>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28"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5.xml"/><Relationship Id="rId20" Type="http://schemas.openxmlformats.org/officeDocument/2006/relationships/slideLayout" Target="../slideLayouts/slideLayout46.xml"/><Relationship Id="rId21" Type="http://schemas.openxmlformats.org/officeDocument/2006/relationships/slideLayout" Target="../slideLayouts/slideLayout47.xml"/><Relationship Id="rId22" Type="http://schemas.openxmlformats.org/officeDocument/2006/relationships/slideLayout" Target="../slideLayouts/slideLayout48.xml"/><Relationship Id="rId23" Type="http://schemas.openxmlformats.org/officeDocument/2006/relationships/slideLayout" Target="../slideLayouts/slideLayout49.xml"/><Relationship Id="rId24" Type="http://schemas.openxmlformats.org/officeDocument/2006/relationships/slideLayout" Target="../slideLayouts/slideLayout50.xml"/><Relationship Id="rId25" Type="http://schemas.openxmlformats.org/officeDocument/2006/relationships/slideLayout" Target="../slideLayouts/slideLayout51.xml"/><Relationship Id="rId26" Type="http://schemas.openxmlformats.org/officeDocument/2006/relationships/theme" Target="../theme/theme2.xml"/><Relationship Id="rId27" Type="http://schemas.openxmlformats.org/officeDocument/2006/relationships/image" Target="../media/image1.png"/><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slideLayout" Target="../slideLayouts/slideLayout40.xml"/><Relationship Id="rId15" Type="http://schemas.openxmlformats.org/officeDocument/2006/relationships/slideLayout" Target="../slideLayouts/slideLayout41.xml"/><Relationship Id="rId16" Type="http://schemas.openxmlformats.org/officeDocument/2006/relationships/slideLayout" Target="../slideLayouts/slideLayout42.xml"/><Relationship Id="rId17" Type="http://schemas.openxmlformats.org/officeDocument/2006/relationships/slideLayout" Target="../slideLayouts/slideLayout43.xml"/><Relationship Id="rId18" Type="http://schemas.openxmlformats.org/officeDocument/2006/relationships/slideLayout" Target="../slideLayouts/slideLayout44.xml"/><Relationship Id="rId19" Type="http://schemas.openxmlformats.org/officeDocument/2006/relationships/slideLayout" Target="../slideLayouts/slideLayout45.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60.xml"/><Relationship Id="rId20" Type="http://schemas.openxmlformats.org/officeDocument/2006/relationships/slideLayout" Target="../slideLayouts/slideLayout71.xml"/><Relationship Id="rId21" Type="http://schemas.openxmlformats.org/officeDocument/2006/relationships/slideLayout" Target="../slideLayouts/slideLayout72.xml"/><Relationship Id="rId22" Type="http://schemas.openxmlformats.org/officeDocument/2006/relationships/slideLayout" Target="../slideLayouts/slideLayout73.xml"/><Relationship Id="rId23" Type="http://schemas.openxmlformats.org/officeDocument/2006/relationships/slideLayout" Target="../slideLayouts/slideLayout74.xml"/><Relationship Id="rId24" Type="http://schemas.openxmlformats.org/officeDocument/2006/relationships/theme" Target="../theme/theme3.xml"/><Relationship Id="rId25" Type="http://schemas.openxmlformats.org/officeDocument/2006/relationships/image" Target="../media/image1.png"/><Relationship Id="rId10" Type="http://schemas.openxmlformats.org/officeDocument/2006/relationships/slideLayout" Target="../slideLayouts/slideLayout61.xml"/><Relationship Id="rId11" Type="http://schemas.openxmlformats.org/officeDocument/2006/relationships/slideLayout" Target="../slideLayouts/slideLayout62.xml"/><Relationship Id="rId12" Type="http://schemas.openxmlformats.org/officeDocument/2006/relationships/slideLayout" Target="../slideLayouts/slideLayout63.xml"/><Relationship Id="rId13" Type="http://schemas.openxmlformats.org/officeDocument/2006/relationships/slideLayout" Target="../slideLayouts/slideLayout64.xml"/><Relationship Id="rId14" Type="http://schemas.openxmlformats.org/officeDocument/2006/relationships/slideLayout" Target="../slideLayouts/slideLayout65.xml"/><Relationship Id="rId15" Type="http://schemas.openxmlformats.org/officeDocument/2006/relationships/slideLayout" Target="../slideLayouts/slideLayout66.xml"/><Relationship Id="rId16" Type="http://schemas.openxmlformats.org/officeDocument/2006/relationships/slideLayout" Target="../slideLayouts/slideLayout67.xml"/><Relationship Id="rId17" Type="http://schemas.openxmlformats.org/officeDocument/2006/relationships/slideLayout" Target="../slideLayouts/slideLayout68.xml"/><Relationship Id="rId18" Type="http://schemas.openxmlformats.org/officeDocument/2006/relationships/slideLayout" Target="../slideLayouts/slideLayout69.xml"/><Relationship Id="rId19" Type="http://schemas.openxmlformats.org/officeDocument/2006/relationships/slideLayout" Target="../slideLayouts/slideLayout70.xml"/><Relationship Id="rId1" Type="http://schemas.openxmlformats.org/officeDocument/2006/relationships/slideLayout" Target="../slideLayouts/slideLayout52.xml"/><Relationship Id="rId2" Type="http://schemas.openxmlformats.org/officeDocument/2006/relationships/slideLayout" Target="../slideLayouts/slideLayout53.xml"/><Relationship Id="rId3" Type="http://schemas.openxmlformats.org/officeDocument/2006/relationships/slideLayout" Target="../slideLayouts/slideLayout54.xml"/><Relationship Id="rId4" Type="http://schemas.openxmlformats.org/officeDocument/2006/relationships/slideLayout" Target="../slideLayouts/slideLayout55.xml"/><Relationship Id="rId5" Type="http://schemas.openxmlformats.org/officeDocument/2006/relationships/slideLayout" Target="../slideLayouts/slideLayout56.xml"/><Relationship Id="rId6" Type="http://schemas.openxmlformats.org/officeDocument/2006/relationships/slideLayout" Target="../slideLayouts/slideLayout57.xml"/><Relationship Id="rId7" Type="http://schemas.openxmlformats.org/officeDocument/2006/relationships/slideLayout" Target="../slideLayouts/slideLayout58.xml"/><Relationship Id="rId8"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9" name="Shape 49"/>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50" name="Shape 50"/>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Cloud Native Computing Foundation</a:t>
            </a:r>
            <a:endParaRPr sz="1100"/>
          </a:p>
        </p:txBody>
      </p:sp>
      <p:sp>
        <p:nvSpPr>
          <p:cNvPr id="51" name="Shape 51"/>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52" name="Shape 52"/>
          <p:cNvPicPr preferRelativeResize="0"/>
          <p:nvPr/>
        </p:nvPicPr>
        <p:blipFill rotWithShape="1">
          <a:blip r:embed="rId28">
            <a:alphaModFix/>
          </a:blip>
          <a:srcRect/>
          <a:stretch/>
        </p:blipFill>
        <p:spPr>
          <a:xfrm>
            <a:off x="8710308" y="4811601"/>
            <a:ext cx="185168" cy="185168"/>
          </a:xfrm>
          <a:prstGeom prst="rect">
            <a:avLst/>
          </a:prstGeom>
          <a:noFill/>
          <a:ln>
            <a:noFill/>
          </a:ln>
        </p:spPr>
      </p:pic>
      <p:cxnSp>
        <p:nvCxnSpPr>
          <p:cNvPr id="53" name="Shape 53"/>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 id="2147483678" r:id="rId24"/>
    <p:sldLayoutId id="2147483679" r:id="rId25"/>
    <p:sldLayoutId id="2147483732"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1"/>
        <p:cNvGrpSpPr/>
        <p:nvPr/>
      </p:nvGrpSpPr>
      <p:grpSpPr>
        <a:xfrm>
          <a:off x="0" y="0"/>
          <a:ext cx="0" cy="0"/>
          <a:chOff x="0" y="0"/>
          <a:chExt cx="0" cy="0"/>
        </a:xfrm>
      </p:grpSpPr>
      <p:sp>
        <p:nvSpPr>
          <p:cNvPr id="202" name="Shape 20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3" name="Shape 203"/>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04" name="Shape 204"/>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2018 Cloud Native Computing Foundation</a:t>
            </a:r>
            <a:endParaRPr sz="1100"/>
          </a:p>
        </p:txBody>
      </p:sp>
      <p:sp>
        <p:nvSpPr>
          <p:cNvPr id="205" name="Shape 205"/>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206" name="Shape 206"/>
          <p:cNvPicPr preferRelativeResize="0"/>
          <p:nvPr/>
        </p:nvPicPr>
        <p:blipFill rotWithShape="1">
          <a:blip r:embed="rId27">
            <a:alphaModFix/>
          </a:blip>
          <a:srcRect/>
          <a:stretch/>
        </p:blipFill>
        <p:spPr>
          <a:xfrm>
            <a:off x="8710308" y="4811601"/>
            <a:ext cx="185168" cy="185168"/>
          </a:xfrm>
          <a:prstGeom prst="rect">
            <a:avLst/>
          </a:prstGeom>
          <a:noFill/>
          <a:ln>
            <a:noFill/>
          </a:ln>
        </p:spPr>
      </p:pic>
      <p:cxnSp>
        <p:nvCxnSpPr>
          <p:cNvPr id="207" name="Shape 207"/>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7"/>
        <p:cNvGrpSpPr/>
        <p:nvPr/>
      </p:nvGrpSpPr>
      <p:grpSpPr>
        <a:xfrm>
          <a:off x="0" y="0"/>
          <a:ext cx="0" cy="0"/>
          <a:chOff x="0" y="0"/>
          <a:chExt cx="0" cy="0"/>
        </a:xfrm>
      </p:grpSpPr>
      <p:sp>
        <p:nvSpPr>
          <p:cNvPr id="348" name="Shape 34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49" name="Shape 349"/>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50" name="Shape 350"/>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2018 Cloud Native Computing Foundation</a:t>
            </a:r>
            <a:endParaRPr sz="1100"/>
          </a:p>
        </p:txBody>
      </p:sp>
      <p:sp>
        <p:nvSpPr>
          <p:cNvPr id="351" name="Shape 351"/>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352" name="Shape 352"/>
          <p:cNvPicPr preferRelativeResize="0"/>
          <p:nvPr/>
        </p:nvPicPr>
        <p:blipFill rotWithShape="1">
          <a:blip r:embed="rId25">
            <a:alphaModFix/>
          </a:blip>
          <a:srcRect/>
          <a:stretch/>
        </p:blipFill>
        <p:spPr>
          <a:xfrm>
            <a:off x="8710308" y="4811601"/>
            <a:ext cx="185168" cy="185168"/>
          </a:xfrm>
          <a:prstGeom prst="rect">
            <a:avLst/>
          </a:prstGeom>
          <a:noFill/>
          <a:ln>
            <a:noFill/>
          </a:ln>
        </p:spPr>
      </p:pic>
      <p:cxnSp>
        <p:nvCxnSpPr>
          <p:cNvPr id="353" name="Shape 353"/>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twitter.com/dankohn1" TargetMode="External"/><Relationship Id="rId4" Type="http://schemas.openxmlformats.org/officeDocument/2006/relationships/hyperlink" Target="https://github.com/cncf/presentations" TargetMode="External"/><Relationship Id="rId1" Type="http://schemas.openxmlformats.org/officeDocument/2006/relationships/slideLayout" Target="../slideLayouts/slideLayout2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46" Type="http://schemas.openxmlformats.org/officeDocument/2006/relationships/image" Target="../media/image115.png"/><Relationship Id="rId47" Type="http://schemas.openxmlformats.org/officeDocument/2006/relationships/image" Target="../media/image116.png"/><Relationship Id="rId48" Type="http://schemas.openxmlformats.org/officeDocument/2006/relationships/image" Target="../media/image117.png"/><Relationship Id="rId49" Type="http://schemas.openxmlformats.org/officeDocument/2006/relationships/image" Target="../media/image118.png"/><Relationship Id="rId20" Type="http://schemas.openxmlformats.org/officeDocument/2006/relationships/image" Target="../media/image90.png"/><Relationship Id="rId21" Type="http://schemas.openxmlformats.org/officeDocument/2006/relationships/image" Target="../media/image91.png"/><Relationship Id="rId22" Type="http://schemas.openxmlformats.org/officeDocument/2006/relationships/image" Target="../media/image92.png"/><Relationship Id="rId23" Type="http://schemas.openxmlformats.org/officeDocument/2006/relationships/image" Target="../media/image93.png"/><Relationship Id="rId24" Type="http://schemas.openxmlformats.org/officeDocument/2006/relationships/image" Target="../media/image94.png"/><Relationship Id="rId25" Type="http://schemas.openxmlformats.org/officeDocument/2006/relationships/image" Target="../media/image95.png"/><Relationship Id="rId26" Type="http://schemas.openxmlformats.org/officeDocument/2006/relationships/image" Target="../media/image96.png"/><Relationship Id="rId27" Type="http://schemas.openxmlformats.org/officeDocument/2006/relationships/image" Target="../media/image97.png"/><Relationship Id="rId28" Type="http://schemas.openxmlformats.org/officeDocument/2006/relationships/image" Target="../media/image98.png"/><Relationship Id="rId29" Type="http://schemas.openxmlformats.org/officeDocument/2006/relationships/image" Target="../media/image99.png"/><Relationship Id="rId1" Type="http://schemas.openxmlformats.org/officeDocument/2006/relationships/slideLayout" Target="../slideLayouts/slideLayout29.xml"/><Relationship Id="rId2" Type="http://schemas.openxmlformats.org/officeDocument/2006/relationships/notesSlide" Target="../notesSlides/notesSlide10.xml"/><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30" Type="http://schemas.openxmlformats.org/officeDocument/2006/relationships/image" Target="../media/image100.png"/><Relationship Id="rId31" Type="http://schemas.openxmlformats.org/officeDocument/2006/relationships/image" Target="../media/image101.png"/><Relationship Id="rId32" Type="http://schemas.openxmlformats.org/officeDocument/2006/relationships/image" Target="../media/image102.png"/><Relationship Id="rId9" Type="http://schemas.openxmlformats.org/officeDocument/2006/relationships/image" Target="../media/image79.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33" Type="http://schemas.openxmlformats.org/officeDocument/2006/relationships/image" Target="../media/image103.png"/><Relationship Id="rId34" Type="http://schemas.openxmlformats.org/officeDocument/2006/relationships/image" Target="../media/image104.png"/><Relationship Id="rId35" Type="http://schemas.openxmlformats.org/officeDocument/2006/relationships/image" Target="../media/image105.png"/><Relationship Id="rId36" Type="http://schemas.openxmlformats.org/officeDocument/2006/relationships/image" Target="../media/image106.png"/><Relationship Id="rId10" Type="http://schemas.openxmlformats.org/officeDocument/2006/relationships/image" Target="../media/image80.png"/><Relationship Id="rId11" Type="http://schemas.openxmlformats.org/officeDocument/2006/relationships/image" Target="../media/image81.png"/><Relationship Id="rId12" Type="http://schemas.openxmlformats.org/officeDocument/2006/relationships/image" Target="../media/image82.png"/><Relationship Id="rId13" Type="http://schemas.openxmlformats.org/officeDocument/2006/relationships/image" Target="../media/image83.png"/><Relationship Id="rId14" Type="http://schemas.openxmlformats.org/officeDocument/2006/relationships/image" Target="../media/image84.png"/><Relationship Id="rId15" Type="http://schemas.openxmlformats.org/officeDocument/2006/relationships/image" Target="../media/image85.png"/><Relationship Id="rId16" Type="http://schemas.openxmlformats.org/officeDocument/2006/relationships/image" Target="../media/image86.png"/><Relationship Id="rId17" Type="http://schemas.openxmlformats.org/officeDocument/2006/relationships/image" Target="../media/image87.png"/><Relationship Id="rId18" Type="http://schemas.openxmlformats.org/officeDocument/2006/relationships/image" Target="../media/image88.png"/><Relationship Id="rId19" Type="http://schemas.openxmlformats.org/officeDocument/2006/relationships/image" Target="../media/image89.png"/><Relationship Id="rId37" Type="http://schemas.openxmlformats.org/officeDocument/2006/relationships/image" Target="../media/image107.png"/><Relationship Id="rId38" Type="http://schemas.openxmlformats.org/officeDocument/2006/relationships/image" Target="../media/image108.png"/><Relationship Id="rId39" Type="http://schemas.openxmlformats.org/officeDocument/2006/relationships/image" Target="../media/image109.png"/><Relationship Id="rId40" Type="http://schemas.openxmlformats.org/officeDocument/2006/relationships/image" Target="../media/image110.png"/><Relationship Id="rId41" Type="http://schemas.openxmlformats.org/officeDocument/2006/relationships/image" Target="../media/image111.png"/><Relationship Id="rId42" Type="http://schemas.openxmlformats.org/officeDocument/2006/relationships/image" Target="../media/image112.png"/><Relationship Id="rId43" Type="http://schemas.openxmlformats.org/officeDocument/2006/relationships/image" Target="../media/image113.png"/><Relationship Id="rId44" Type="http://schemas.openxmlformats.org/officeDocument/2006/relationships/image" Target="../media/image114.png"/><Relationship Id="rId45"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119.png"/><Relationship Id="rId4" Type="http://schemas.openxmlformats.org/officeDocument/2006/relationships/image" Target="../media/image120.png"/><Relationship Id="rId1" Type="http://schemas.openxmlformats.org/officeDocument/2006/relationships/slideLayout" Target="../slideLayouts/slideLayout2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1.png"/><Relationship Id="rId4" Type="http://schemas.openxmlformats.org/officeDocument/2006/relationships/hyperlink" Target="https://www.cncf.io/blog/2017/06/05/30-highest-velocity-open-source-projects" TargetMode="External"/><Relationship Id="rId1" Type="http://schemas.openxmlformats.org/officeDocument/2006/relationships/slideLayout" Target="../slideLayouts/slideLayout2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xml"/><Relationship Id="rId3" Type="http://schemas.openxmlformats.org/officeDocument/2006/relationships/image" Target="../media/image12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3" Type="http://schemas.openxmlformats.org/officeDocument/2006/relationships/image" Target="../media/image30.png"/><Relationship Id="rId14" Type="http://schemas.openxmlformats.org/officeDocument/2006/relationships/image" Target="../media/image31.png"/><Relationship Id="rId15" Type="http://schemas.openxmlformats.org/officeDocument/2006/relationships/image" Target="../media/image32.png"/><Relationship Id="rId16" Type="http://schemas.openxmlformats.org/officeDocument/2006/relationships/image" Target="../media/image33.png"/><Relationship Id="rId17" Type="http://schemas.openxmlformats.org/officeDocument/2006/relationships/image" Target="../media/image34.png"/><Relationship Id="rId18" Type="http://schemas.openxmlformats.org/officeDocument/2006/relationships/image" Target="../media/image35.png"/><Relationship Id="rId19" Type="http://schemas.openxmlformats.org/officeDocument/2006/relationships/image" Target="../media/image36.jpg"/><Relationship Id="rId63" Type="http://schemas.openxmlformats.org/officeDocument/2006/relationships/image" Target="../media/image110.png"/><Relationship Id="rId64" Type="http://schemas.openxmlformats.org/officeDocument/2006/relationships/image" Target="../media/image106.png"/><Relationship Id="rId65" Type="http://schemas.openxmlformats.org/officeDocument/2006/relationships/image" Target="../media/image107.png"/><Relationship Id="rId66" Type="http://schemas.openxmlformats.org/officeDocument/2006/relationships/image" Target="../media/image112.png"/><Relationship Id="rId67" Type="http://schemas.openxmlformats.org/officeDocument/2006/relationships/image" Target="../media/image109.png"/><Relationship Id="rId68" Type="http://schemas.openxmlformats.org/officeDocument/2006/relationships/image" Target="../media/image114.png"/><Relationship Id="rId69" Type="http://schemas.openxmlformats.org/officeDocument/2006/relationships/image" Target="../media/image145.png"/><Relationship Id="rId50" Type="http://schemas.openxmlformats.org/officeDocument/2006/relationships/image" Target="../media/image141.png"/><Relationship Id="rId51" Type="http://schemas.openxmlformats.org/officeDocument/2006/relationships/image" Target="../media/image142.png"/><Relationship Id="rId52" Type="http://schemas.openxmlformats.org/officeDocument/2006/relationships/image" Target="../media/image143.png"/><Relationship Id="rId53" Type="http://schemas.openxmlformats.org/officeDocument/2006/relationships/image" Target="../media/image98.png"/><Relationship Id="rId54" Type="http://schemas.openxmlformats.org/officeDocument/2006/relationships/image" Target="../media/image100.png"/><Relationship Id="rId55" Type="http://schemas.openxmlformats.org/officeDocument/2006/relationships/image" Target="../media/image101.png"/><Relationship Id="rId56" Type="http://schemas.openxmlformats.org/officeDocument/2006/relationships/image" Target="../media/image144.png"/><Relationship Id="rId57" Type="http://schemas.openxmlformats.org/officeDocument/2006/relationships/image" Target="../media/image102.png"/><Relationship Id="rId58" Type="http://schemas.openxmlformats.org/officeDocument/2006/relationships/image" Target="../media/image103.png"/><Relationship Id="rId59" Type="http://schemas.openxmlformats.org/officeDocument/2006/relationships/image" Target="../media/image104.png"/><Relationship Id="rId40" Type="http://schemas.openxmlformats.org/officeDocument/2006/relationships/image" Target="../media/image83.png"/><Relationship Id="rId41" Type="http://schemas.openxmlformats.org/officeDocument/2006/relationships/image" Target="../media/image84.png"/><Relationship Id="rId42" Type="http://schemas.openxmlformats.org/officeDocument/2006/relationships/image" Target="../media/image85.png"/><Relationship Id="rId43" Type="http://schemas.openxmlformats.org/officeDocument/2006/relationships/image" Target="../media/image138.png"/><Relationship Id="rId44" Type="http://schemas.openxmlformats.org/officeDocument/2006/relationships/image" Target="../media/image139.png"/><Relationship Id="rId45" Type="http://schemas.openxmlformats.org/officeDocument/2006/relationships/image" Target="../media/image88.png"/><Relationship Id="rId46" Type="http://schemas.openxmlformats.org/officeDocument/2006/relationships/image" Target="../media/image91.png"/><Relationship Id="rId47" Type="http://schemas.openxmlformats.org/officeDocument/2006/relationships/image" Target="../media/image95.png"/><Relationship Id="rId48" Type="http://schemas.openxmlformats.org/officeDocument/2006/relationships/image" Target="../media/image94.png"/><Relationship Id="rId49" Type="http://schemas.openxmlformats.org/officeDocument/2006/relationships/image" Target="../media/image140.png"/><Relationship Id="rId1" Type="http://schemas.openxmlformats.org/officeDocument/2006/relationships/slideLayout" Target="../slideLayouts/slideLayout29.xml"/><Relationship Id="rId2" Type="http://schemas.openxmlformats.org/officeDocument/2006/relationships/notesSlide" Target="../notesSlides/notesSlide16.xml"/><Relationship Id="rId3" Type="http://schemas.openxmlformats.org/officeDocument/2006/relationships/image" Target="../media/image123.png"/><Relationship Id="rId4" Type="http://schemas.openxmlformats.org/officeDocument/2006/relationships/image" Target="../media/image124.jpg"/><Relationship Id="rId5" Type="http://schemas.openxmlformats.org/officeDocument/2006/relationships/image" Target="../media/image125.png"/><Relationship Id="rId6" Type="http://schemas.openxmlformats.org/officeDocument/2006/relationships/image" Target="../media/image126.png"/><Relationship Id="rId7" Type="http://schemas.openxmlformats.org/officeDocument/2006/relationships/image" Target="../media/image127.jpg"/><Relationship Id="rId8" Type="http://schemas.openxmlformats.org/officeDocument/2006/relationships/image" Target="../media/image128.png"/><Relationship Id="rId9" Type="http://schemas.openxmlformats.org/officeDocument/2006/relationships/image" Target="../media/image129.png"/><Relationship Id="rId30" Type="http://schemas.openxmlformats.org/officeDocument/2006/relationships/image" Target="../media/image131.png"/><Relationship Id="rId31" Type="http://schemas.openxmlformats.org/officeDocument/2006/relationships/image" Target="../media/image132.png"/><Relationship Id="rId32" Type="http://schemas.openxmlformats.org/officeDocument/2006/relationships/image" Target="../media/image133.png"/><Relationship Id="rId33" Type="http://schemas.openxmlformats.org/officeDocument/2006/relationships/image" Target="../media/image134.png"/><Relationship Id="rId34" Type="http://schemas.openxmlformats.org/officeDocument/2006/relationships/image" Target="../media/image135.png"/><Relationship Id="rId35" Type="http://schemas.openxmlformats.org/officeDocument/2006/relationships/image" Target="../media/image136.png"/><Relationship Id="rId36" Type="http://schemas.openxmlformats.org/officeDocument/2006/relationships/image" Target="../media/image77.png"/><Relationship Id="rId37" Type="http://schemas.openxmlformats.org/officeDocument/2006/relationships/image" Target="../media/image79.png"/><Relationship Id="rId38" Type="http://schemas.openxmlformats.org/officeDocument/2006/relationships/image" Target="../media/image81.png"/><Relationship Id="rId39" Type="http://schemas.openxmlformats.org/officeDocument/2006/relationships/image" Target="../media/image137.png"/><Relationship Id="rId80" Type="http://schemas.openxmlformats.org/officeDocument/2006/relationships/image" Target="../media/image151.png"/><Relationship Id="rId81" Type="http://schemas.openxmlformats.org/officeDocument/2006/relationships/image" Target="../media/image152.png"/><Relationship Id="rId70" Type="http://schemas.openxmlformats.org/officeDocument/2006/relationships/image" Target="../media/image116.png"/><Relationship Id="rId71" Type="http://schemas.openxmlformats.org/officeDocument/2006/relationships/image" Target="../media/image146.png"/><Relationship Id="rId72" Type="http://schemas.openxmlformats.org/officeDocument/2006/relationships/image" Target="../media/image92.png"/><Relationship Id="rId20" Type="http://schemas.openxmlformats.org/officeDocument/2006/relationships/image" Target="../media/image37.png"/><Relationship Id="rId21" Type="http://schemas.openxmlformats.org/officeDocument/2006/relationships/image" Target="../media/image38.png"/><Relationship Id="rId22" Type="http://schemas.openxmlformats.org/officeDocument/2006/relationships/image" Target="../media/image39.png"/><Relationship Id="rId23" Type="http://schemas.openxmlformats.org/officeDocument/2006/relationships/image" Target="../media/image40.png"/><Relationship Id="rId24" Type="http://schemas.openxmlformats.org/officeDocument/2006/relationships/image" Target="../media/image41.png"/><Relationship Id="rId25" Type="http://schemas.openxmlformats.org/officeDocument/2006/relationships/image" Target="../media/image42.png"/><Relationship Id="rId26" Type="http://schemas.openxmlformats.org/officeDocument/2006/relationships/image" Target="../media/image43.png"/><Relationship Id="rId27" Type="http://schemas.openxmlformats.org/officeDocument/2006/relationships/image" Target="../media/image44.png"/><Relationship Id="rId28" Type="http://schemas.openxmlformats.org/officeDocument/2006/relationships/image" Target="../media/image45.png"/><Relationship Id="rId29" Type="http://schemas.openxmlformats.org/officeDocument/2006/relationships/image" Target="../media/image46.png"/><Relationship Id="rId73" Type="http://schemas.openxmlformats.org/officeDocument/2006/relationships/image" Target="../media/image147.png"/><Relationship Id="rId74" Type="http://schemas.openxmlformats.org/officeDocument/2006/relationships/image" Target="../media/image96.png"/><Relationship Id="rId75" Type="http://schemas.openxmlformats.org/officeDocument/2006/relationships/image" Target="../media/image148.png"/><Relationship Id="rId76" Type="http://schemas.openxmlformats.org/officeDocument/2006/relationships/image" Target="../media/image111.png"/><Relationship Id="rId77" Type="http://schemas.openxmlformats.org/officeDocument/2006/relationships/image" Target="../media/image115.png"/><Relationship Id="rId78" Type="http://schemas.openxmlformats.org/officeDocument/2006/relationships/image" Target="../media/image149.png"/><Relationship Id="rId79" Type="http://schemas.openxmlformats.org/officeDocument/2006/relationships/image" Target="../media/image150.png"/><Relationship Id="rId60" Type="http://schemas.openxmlformats.org/officeDocument/2006/relationships/image" Target="../media/image113.png"/><Relationship Id="rId61" Type="http://schemas.openxmlformats.org/officeDocument/2006/relationships/image" Target="../media/image118.png"/><Relationship Id="rId62" Type="http://schemas.openxmlformats.org/officeDocument/2006/relationships/image" Target="../media/image108.png"/><Relationship Id="rId10" Type="http://schemas.openxmlformats.org/officeDocument/2006/relationships/image" Target="../media/image130.png"/><Relationship Id="rId11" Type="http://schemas.openxmlformats.org/officeDocument/2006/relationships/image" Target="../media/image28.png"/><Relationship Id="rId12" Type="http://schemas.openxmlformats.org/officeDocument/2006/relationships/image" Target="../media/image29.png"/></Relationships>
</file>

<file path=ppt/slides/_rels/slide17.xml.rels><?xml version="1.0" encoding="UTF-8" standalone="yes"?>
<Relationships xmlns="http://schemas.openxmlformats.org/package/2006/relationships"><Relationship Id="rId13" Type="http://schemas.openxmlformats.org/officeDocument/2006/relationships/image" Target="../media/image163.png"/><Relationship Id="rId14" Type="http://schemas.openxmlformats.org/officeDocument/2006/relationships/image" Target="../media/image164.png"/><Relationship Id="rId15" Type="http://schemas.openxmlformats.org/officeDocument/2006/relationships/image" Target="../media/image165.png"/><Relationship Id="rId16" Type="http://schemas.openxmlformats.org/officeDocument/2006/relationships/image" Target="../media/image166.png"/><Relationship Id="rId17" Type="http://schemas.openxmlformats.org/officeDocument/2006/relationships/image" Target="../media/image167.png"/><Relationship Id="rId18" Type="http://schemas.openxmlformats.org/officeDocument/2006/relationships/image" Target="../media/image168.png"/><Relationship Id="rId19" Type="http://schemas.openxmlformats.org/officeDocument/2006/relationships/image" Target="../media/image169.jpg"/><Relationship Id="rId63" Type="http://schemas.openxmlformats.org/officeDocument/2006/relationships/image" Target="../media/image209.png"/><Relationship Id="rId64" Type="http://schemas.openxmlformats.org/officeDocument/2006/relationships/image" Target="../media/image210.png"/><Relationship Id="rId65" Type="http://schemas.openxmlformats.org/officeDocument/2006/relationships/image" Target="../media/image211.png"/><Relationship Id="rId66" Type="http://schemas.openxmlformats.org/officeDocument/2006/relationships/image" Target="../media/image212.png"/><Relationship Id="rId67" Type="http://schemas.openxmlformats.org/officeDocument/2006/relationships/image" Target="../media/image213.png"/><Relationship Id="rId68" Type="http://schemas.openxmlformats.org/officeDocument/2006/relationships/image" Target="../media/image214.png"/><Relationship Id="rId69" Type="http://schemas.openxmlformats.org/officeDocument/2006/relationships/image" Target="../media/image215.png"/><Relationship Id="rId50" Type="http://schemas.openxmlformats.org/officeDocument/2006/relationships/image" Target="../media/image101.png"/><Relationship Id="rId51" Type="http://schemas.openxmlformats.org/officeDocument/2006/relationships/image" Target="../media/image198.png"/><Relationship Id="rId52" Type="http://schemas.openxmlformats.org/officeDocument/2006/relationships/image" Target="../media/image199.png"/><Relationship Id="rId53" Type="http://schemas.openxmlformats.org/officeDocument/2006/relationships/image" Target="../media/image200.png"/><Relationship Id="rId54" Type="http://schemas.openxmlformats.org/officeDocument/2006/relationships/image" Target="../media/image201.png"/><Relationship Id="rId55" Type="http://schemas.openxmlformats.org/officeDocument/2006/relationships/image" Target="../media/image202.png"/><Relationship Id="rId56" Type="http://schemas.openxmlformats.org/officeDocument/2006/relationships/image" Target="../media/image203.png"/><Relationship Id="rId57" Type="http://schemas.openxmlformats.org/officeDocument/2006/relationships/image" Target="../media/image107.png"/><Relationship Id="rId58" Type="http://schemas.openxmlformats.org/officeDocument/2006/relationships/image" Target="../media/image204.png"/><Relationship Id="rId59" Type="http://schemas.openxmlformats.org/officeDocument/2006/relationships/image" Target="../media/image205.png"/><Relationship Id="rId40" Type="http://schemas.openxmlformats.org/officeDocument/2006/relationships/image" Target="../media/image189.png"/><Relationship Id="rId41" Type="http://schemas.openxmlformats.org/officeDocument/2006/relationships/image" Target="../media/image190.png"/><Relationship Id="rId42" Type="http://schemas.openxmlformats.org/officeDocument/2006/relationships/image" Target="../media/image191.png"/><Relationship Id="rId43" Type="http://schemas.openxmlformats.org/officeDocument/2006/relationships/image" Target="../media/image192.png"/><Relationship Id="rId44" Type="http://schemas.openxmlformats.org/officeDocument/2006/relationships/image" Target="../media/image193.png"/><Relationship Id="rId45" Type="http://schemas.openxmlformats.org/officeDocument/2006/relationships/image" Target="../media/image194.png"/><Relationship Id="rId46" Type="http://schemas.openxmlformats.org/officeDocument/2006/relationships/image" Target="../media/image195.png"/><Relationship Id="rId47" Type="http://schemas.openxmlformats.org/officeDocument/2006/relationships/image" Target="../media/image196.png"/><Relationship Id="rId48" Type="http://schemas.openxmlformats.org/officeDocument/2006/relationships/image" Target="../media/image197.png"/><Relationship Id="rId49" Type="http://schemas.openxmlformats.org/officeDocument/2006/relationships/image" Target="../media/image100.png"/><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3.png"/><Relationship Id="rId4" Type="http://schemas.openxmlformats.org/officeDocument/2006/relationships/image" Target="../media/image154.png"/><Relationship Id="rId5" Type="http://schemas.openxmlformats.org/officeDocument/2006/relationships/image" Target="../media/image155.png"/><Relationship Id="rId6" Type="http://schemas.openxmlformats.org/officeDocument/2006/relationships/image" Target="../media/image156.png"/><Relationship Id="rId7" Type="http://schemas.openxmlformats.org/officeDocument/2006/relationships/image" Target="../media/image157.png"/><Relationship Id="rId8" Type="http://schemas.openxmlformats.org/officeDocument/2006/relationships/image" Target="../media/image158.png"/><Relationship Id="rId9" Type="http://schemas.openxmlformats.org/officeDocument/2006/relationships/image" Target="../media/image159.png"/><Relationship Id="rId30" Type="http://schemas.openxmlformats.org/officeDocument/2006/relationships/image" Target="../media/image179.png"/><Relationship Id="rId31" Type="http://schemas.openxmlformats.org/officeDocument/2006/relationships/image" Target="../media/image180.png"/><Relationship Id="rId32" Type="http://schemas.openxmlformats.org/officeDocument/2006/relationships/image" Target="../media/image181.png"/><Relationship Id="rId33" Type="http://schemas.openxmlformats.org/officeDocument/2006/relationships/image" Target="../media/image182.png"/><Relationship Id="rId34" Type="http://schemas.openxmlformats.org/officeDocument/2006/relationships/image" Target="../media/image183.png"/><Relationship Id="rId35" Type="http://schemas.openxmlformats.org/officeDocument/2006/relationships/image" Target="../media/image184.png"/><Relationship Id="rId36" Type="http://schemas.openxmlformats.org/officeDocument/2006/relationships/image" Target="../media/image185.png"/><Relationship Id="rId37" Type="http://schemas.openxmlformats.org/officeDocument/2006/relationships/image" Target="../media/image186.png"/><Relationship Id="rId38" Type="http://schemas.openxmlformats.org/officeDocument/2006/relationships/image" Target="../media/image187.png"/><Relationship Id="rId39" Type="http://schemas.openxmlformats.org/officeDocument/2006/relationships/image" Target="../media/image188.png"/><Relationship Id="rId80" Type="http://schemas.openxmlformats.org/officeDocument/2006/relationships/image" Target="../media/image224.png"/><Relationship Id="rId70" Type="http://schemas.openxmlformats.org/officeDocument/2006/relationships/image" Target="../media/image83.png"/><Relationship Id="rId71" Type="http://schemas.openxmlformats.org/officeDocument/2006/relationships/image" Target="../media/image216.jpg"/><Relationship Id="rId72" Type="http://schemas.openxmlformats.org/officeDocument/2006/relationships/image" Target="../media/image217.png"/><Relationship Id="rId20" Type="http://schemas.openxmlformats.org/officeDocument/2006/relationships/image" Target="../media/image170.png"/><Relationship Id="rId21" Type="http://schemas.openxmlformats.org/officeDocument/2006/relationships/image" Target="../media/image171.png"/><Relationship Id="rId22" Type="http://schemas.openxmlformats.org/officeDocument/2006/relationships/image" Target="../media/image172.png"/><Relationship Id="rId23" Type="http://schemas.openxmlformats.org/officeDocument/2006/relationships/image" Target="../media/image173.png"/><Relationship Id="rId24" Type="http://schemas.openxmlformats.org/officeDocument/2006/relationships/image" Target="../media/image174.png"/><Relationship Id="rId25" Type="http://schemas.openxmlformats.org/officeDocument/2006/relationships/image" Target="../media/image84.png"/><Relationship Id="rId26" Type="http://schemas.openxmlformats.org/officeDocument/2006/relationships/image" Target="../media/image175.jpg"/><Relationship Id="rId27" Type="http://schemas.openxmlformats.org/officeDocument/2006/relationships/image" Target="../media/image176.png"/><Relationship Id="rId28" Type="http://schemas.openxmlformats.org/officeDocument/2006/relationships/image" Target="../media/image177.png"/><Relationship Id="rId29" Type="http://schemas.openxmlformats.org/officeDocument/2006/relationships/image" Target="../media/image178.png"/><Relationship Id="rId73" Type="http://schemas.openxmlformats.org/officeDocument/2006/relationships/image" Target="../media/image218.png"/><Relationship Id="rId74" Type="http://schemas.openxmlformats.org/officeDocument/2006/relationships/image" Target="../media/image219.png"/><Relationship Id="rId75" Type="http://schemas.openxmlformats.org/officeDocument/2006/relationships/image" Target="../media/image220.png"/><Relationship Id="rId76" Type="http://schemas.openxmlformats.org/officeDocument/2006/relationships/image" Target="../media/image221.png"/><Relationship Id="rId77" Type="http://schemas.openxmlformats.org/officeDocument/2006/relationships/image" Target="../media/image222.png"/><Relationship Id="rId78" Type="http://schemas.openxmlformats.org/officeDocument/2006/relationships/image" Target="../media/image98.png"/><Relationship Id="rId79" Type="http://schemas.openxmlformats.org/officeDocument/2006/relationships/image" Target="../media/image223.png"/><Relationship Id="rId60" Type="http://schemas.openxmlformats.org/officeDocument/2006/relationships/image" Target="../media/image206.png"/><Relationship Id="rId61" Type="http://schemas.openxmlformats.org/officeDocument/2006/relationships/image" Target="../media/image207.png"/><Relationship Id="rId62" Type="http://schemas.openxmlformats.org/officeDocument/2006/relationships/image" Target="../media/image208.png"/><Relationship Id="rId10" Type="http://schemas.openxmlformats.org/officeDocument/2006/relationships/image" Target="../media/image160.png"/><Relationship Id="rId11" Type="http://schemas.openxmlformats.org/officeDocument/2006/relationships/image" Target="../media/image161.png"/><Relationship Id="rId12" Type="http://schemas.openxmlformats.org/officeDocument/2006/relationships/image" Target="../media/image162.png"/></Relationships>
</file>

<file path=ppt/slides/_rels/slide18.xml.rels><?xml version="1.0" encoding="UTF-8" standalone="yes"?>
<Relationships xmlns="http://schemas.openxmlformats.org/package/2006/relationships"><Relationship Id="rId13" Type="http://schemas.openxmlformats.org/officeDocument/2006/relationships/image" Target="../media/image235.png"/><Relationship Id="rId14" Type="http://schemas.openxmlformats.org/officeDocument/2006/relationships/image" Target="../media/image236.png"/><Relationship Id="rId15" Type="http://schemas.openxmlformats.org/officeDocument/2006/relationships/image" Target="../media/image237.png"/><Relationship Id="rId16" Type="http://schemas.openxmlformats.org/officeDocument/2006/relationships/image" Target="../media/image238.png"/><Relationship Id="rId17" Type="http://schemas.openxmlformats.org/officeDocument/2006/relationships/image" Target="../media/image91.png"/><Relationship Id="rId18" Type="http://schemas.openxmlformats.org/officeDocument/2006/relationships/image" Target="../media/image239.png"/><Relationship Id="rId19" Type="http://schemas.openxmlformats.org/officeDocument/2006/relationships/image" Target="../media/image240.png"/><Relationship Id="rId63" Type="http://schemas.openxmlformats.org/officeDocument/2006/relationships/image" Target="../media/image279.png"/><Relationship Id="rId64" Type="http://schemas.openxmlformats.org/officeDocument/2006/relationships/image" Target="../media/image280.png"/><Relationship Id="rId65" Type="http://schemas.openxmlformats.org/officeDocument/2006/relationships/image" Target="../media/image114.png"/><Relationship Id="rId66" Type="http://schemas.openxmlformats.org/officeDocument/2006/relationships/image" Target="../media/image281.png"/><Relationship Id="rId67" Type="http://schemas.openxmlformats.org/officeDocument/2006/relationships/image" Target="../media/image282.png"/><Relationship Id="rId68" Type="http://schemas.openxmlformats.org/officeDocument/2006/relationships/image" Target="../media/image283.png"/><Relationship Id="rId69" Type="http://schemas.openxmlformats.org/officeDocument/2006/relationships/image" Target="../media/image284.png"/><Relationship Id="rId50" Type="http://schemas.openxmlformats.org/officeDocument/2006/relationships/image" Target="../media/image269.png"/><Relationship Id="rId51" Type="http://schemas.openxmlformats.org/officeDocument/2006/relationships/image" Target="../media/image270.png"/><Relationship Id="rId52" Type="http://schemas.openxmlformats.org/officeDocument/2006/relationships/image" Target="../media/image271.png"/><Relationship Id="rId53" Type="http://schemas.openxmlformats.org/officeDocument/2006/relationships/image" Target="../media/image272.png"/><Relationship Id="rId54" Type="http://schemas.openxmlformats.org/officeDocument/2006/relationships/image" Target="../media/image102.png"/><Relationship Id="rId55" Type="http://schemas.openxmlformats.org/officeDocument/2006/relationships/image" Target="../media/image103.png"/><Relationship Id="rId56" Type="http://schemas.openxmlformats.org/officeDocument/2006/relationships/image" Target="../media/image273.png"/><Relationship Id="rId57" Type="http://schemas.openxmlformats.org/officeDocument/2006/relationships/image" Target="../media/image274.png"/><Relationship Id="rId58" Type="http://schemas.openxmlformats.org/officeDocument/2006/relationships/image" Target="../media/image275.png"/><Relationship Id="rId59" Type="http://schemas.openxmlformats.org/officeDocument/2006/relationships/image" Target="../media/image276.png"/><Relationship Id="rId40" Type="http://schemas.openxmlformats.org/officeDocument/2006/relationships/image" Target="../media/image260.png"/><Relationship Id="rId41" Type="http://schemas.openxmlformats.org/officeDocument/2006/relationships/image" Target="../media/image261.png"/><Relationship Id="rId42" Type="http://schemas.openxmlformats.org/officeDocument/2006/relationships/image" Target="../media/image262.png"/><Relationship Id="rId43" Type="http://schemas.openxmlformats.org/officeDocument/2006/relationships/image" Target="../media/image138.png"/><Relationship Id="rId44" Type="http://schemas.openxmlformats.org/officeDocument/2006/relationships/image" Target="../media/image263.png"/><Relationship Id="rId45" Type="http://schemas.openxmlformats.org/officeDocument/2006/relationships/image" Target="../media/image264.png"/><Relationship Id="rId46" Type="http://schemas.openxmlformats.org/officeDocument/2006/relationships/image" Target="../media/image265.png"/><Relationship Id="rId47" Type="http://schemas.openxmlformats.org/officeDocument/2006/relationships/image" Target="../media/image266.png"/><Relationship Id="rId48" Type="http://schemas.openxmlformats.org/officeDocument/2006/relationships/image" Target="../media/image267.png"/><Relationship Id="rId49" Type="http://schemas.openxmlformats.org/officeDocument/2006/relationships/image" Target="../media/image268.png"/><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5.png"/><Relationship Id="rId4" Type="http://schemas.openxmlformats.org/officeDocument/2006/relationships/image" Target="../media/image226.png"/><Relationship Id="rId5" Type="http://schemas.openxmlformats.org/officeDocument/2006/relationships/image" Target="../media/image227.png"/><Relationship Id="rId6" Type="http://schemas.openxmlformats.org/officeDocument/2006/relationships/image" Target="../media/image228.png"/><Relationship Id="rId7" Type="http://schemas.openxmlformats.org/officeDocument/2006/relationships/image" Target="../media/image229.png"/><Relationship Id="rId8" Type="http://schemas.openxmlformats.org/officeDocument/2006/relationships/image" Target="../media/image230.png"/><Relationship Id="rId9" Type="http://schemas.openxmlformats.org/officeDocument/2006/relationships/image" Target="../media/image231.jpg"/><Relationship Id="rId30" Type="http://schemas.openxmlformats.org/officeDocument/2006/relationships/image" Target="../media/image250.png"/><Relationship Id="rId31" Type="http://schemas.openxmlformats.org/officeDocument/2006/relationships/image" Target="../media/image251.png"/><Relationship Id="rId32" Type="http://schemas.openxmlformats.org/officeDocument/2006/relationships/image" Target="../media/image252.png"/><Relationship Id="rId33" Type="http://schemas.openxmlformats.org/officeDocument/2006/relationships/image" Target="../media/image253.png"/><Relationship Id="rId34" Type="http://schemas.openxmlformats.org/officeDocument/2006/relationships/image" Target="../media/image254.png"/><Relationship Id="rId35" Type="http://schemas.openxmlformats.org/officeDocument/2006/relationships/image" Target="../media/image255.png"/><Relationship Id="rId36" Type="http://schemas.openxmlformats.org/officeDocument/2006/relationships/image" Target="../media/image256.png"/><Relationship Id="rId37" Type="http://schemas.openxmlformats.org/officeDocument/2006/relationships/image" Target="../media/image257.png"/><Relationship Id="rId38" Type="http://schemas.openxmlformats.org/officeDocument/2006/relationships/image" Target="../media/image258.png"/><Relationship Id="rId39" Type="http://schemas.openxmlformats.org/officeDocument/2006/relationships/image" Target="../media/image259.png"/><Relationship Id="rId70" Type="http://schemas.openxmlformats.org/officeDocument/2006/relationships/image" Target="../media/image285.png"/><Relationship Id="rId71" Type="http://schemas.openxmlformats.org/officeDocument/2006/relationships/image" Target="../media/image286.png"/><Relationship Id="rId72" Type="http://schemas.openxmlformats.org/officeDocument/2006/relationships/image" Target="../media/image287.png"/><Relationship Id="rId20" Type="http://schemas.openxmlformats.org/officeDocument/2006/relationships/image" Target="../media/image241.png"/><Relationship Id="rId21" Type="http://schemas.openxmlformats.org/officeDocument/2006/relationships/image" Target="../media/image242.png"/><Relationship Id="rId22" Type="http://schemas.openxmlformats.org/officeDocument/2006/relationships/image" Target="../media/image243.png"/><Relationship Id="rId23" Type="http://schemas.openxmlformats.org/officeDocument/2006/relationships/image" Target="../media/image244.png"/><Relationship Id="rId24" Type="http://schemas.openxmlformats.org/officeDocument/2006/relationships/image" Target="../media/image245.png"/><Relationship Id="rId25" Type="http://schemas.openxmlformats.org/officeDocument/2006/relationships/image" Target="../media/image246.png"/><Relationship Id="rId26" Type="http://schemas.openxmlformats.org/officeDocument/2006/relationships/image" Target="../media/image247.png"/><Relationship Id="rId27" Type="http://schemas.openxmlformats.org/officeDocument/2006/relationships/image" Target="../media/image118.png"/><Relationship Id="rId28" Type="http://schemas.openxmlformats.org/officeDocument/2006/relationships/image" Target="../media/image248.png"/><Relationship Id="rId29" Type="http://schemas.openxmlformats.org/officeDocument/2006/relationships/image" Target="../media/image249.png"/><Relationship Id="rId73" Type="http://schemas.openxmlformats.org/officeDocument/2006/relationships/image" Target="../media/image288.png"/><Relationship Id="rId74" Type="http://schemas.openxmlformats.org/officeDocument/2006/relationships/image" Target="../media/image289.png"/><Relationship Id="rId75" Type="http://schemas.openxmlformats.org/officeDocument/2006/relationships/image" Target="../media/image290.png"/><Relationship Id="rId76" Type="http://schemas.openxmlformats.org/officeDocument/2006/relationships/image" Target="../media/image291.png"/><Relationship Id="rId77" Type="http://schemas.openxmlformats.org/officeDocument/2006/relationships/image" Target="../media/image292.png"/><Relationship Id="rId78" Type="http://schemas.openxmlformats.org/officeDocument/2006/relationships/image" Target="../media/image293.png"/><Relationship Id="rId60" Type="http://schemas.openxmlformats.org/officeDocument/2006/relationships/image" Target="../media/image106.png"/><Relationship Id="rId61" Type="http://schemas.openxmlformats.org/officeDocument/2006/relationships/image" Target="../media/image277.png"/><Relationship Id="rId62" Type="http://schemas.openxmlformats.org/officeDocument/2006/relationships/image" Target="../media/image278.jpg"/><Relationship Id="rId10" Type="http://schemas.openxmlformats.org/officeDocument/2006/relationships/image" Target="../media/image232.png"/><Relationship Id="rId11" Type="http://schemas.openxmlformats.org/officeDocument/2006/relationships/image" Target="../media/image233.png"/><Relationship Id="rId12" Type="http://schemas.openxmlformats.org/officeDocument/2006/relationships/image" Target="../media/image234.jpg"/></Relationships>
</file>

<file path=ppt/slides/_rels/slide19.xml.rels><?xml version="1.0" encoding="UTF-8" standalone="yes"?>
<Relationships xmlns="http://schemas.openxmlformats.org/package/2006/relationships"><Relationship Id="rId9" Type="http://schemas.openxmlformats.org/officeDocument/2006/relationships/image" Target="../media/image172.png"/><Relationship Id="rId20" Type="http://schemas.openxmlformats.org/officeDocument/2006/relationships/image" Target="../media/image214.png"/><Relationship Id="rId21" Type="http://schemas.openxmlformats.org/officeDocument/2006/relationships/image" Target="../media/image297.jpg"/><Relationship Id="rId22" Type="http://schemas.openxmlformats.org/officeDocument/2006/relationships/image" Target="../media/image190.png"/><Relationship Id="rId23" Type="http://schemas.openxmlformats.org/officeDocument/2006/relationships/image" Target="../media/image298.jpg"/><Relationship Id="rId24" Type="http://schemas.openxmlformats.org/officeDocument/2006/relationships/image" Target="../media/image273.png"/><Relationship Id="rId25" Type="http://schemas.openxmlformats.org/officeDocument/2006/relationships/image" Target="../media/image299.png"/><Relationship Id="rId26" Type="http://schemas.openxmlformats.org/officeDocument/2006/relationships/image" Target="../media/image221.png"/><Relationship Id="rId27" Type="http://schemas.openxmlformats.org/officeDocument/2006/relationships/image" Target="../media/image300.png"/><Relationship Id="rId28" Type="http://schemas.openxmlformats.org/officeDocument/2006/relationships/image" Target="../media/image301.png"/><Relationship Id="rId10" Type="http://schemas.openxmlformats.org/officeDocument/2006/relationships/image" Target="../media/image228.png"/><Relationship Id="rId11" Type="http://schemas.openxmlformats.org/officeDocument/2006/relationships/image" Target="../media/image209.png"/><Relationship Id="rId12" Type="http://schemas.openxmlformats.org/officeDocument/2006/relationships/image" Target="../media/image156.png"/><Relationship Id="rId13" Type="http://schemas.openxmlformats.org/officeDocument/2006/relationships/image" Target="../media/image183.png"/><Relationship Id="rId14" Type="http://schemas.openxmlformats.org/officeDocument/2006/relationships/image" Target="../media/image252.png"/><Relationship Id="rId15" Type="http://schemas.openxmlformats.org/officeDocument/2006/relationships/image" Target="../media/image296.png"/><Relationship Id="rId16" Type="http://schemas.openxmlformats.org/officeDocument/2006/relationships/image" Target="../media/image192.png"/><Relationship Id="rId17" Type="http://schemas.openxmlformats.org/officeDocument/2006/relationships/image" Target="../media/image194.png"/><Relationship Id="rId18" Type="http://schemas.openxmlformats.org/officeDocument/2006/relationships/image" Target="../media/image278.jpg"/><Relationship Id="rId19" Type="http://schemas.openxmlformats.org/officeDocument/2006/relationships/image" Target="../media/image241.png"/><Relationship Id="rId1" Type="http://schemas.openxmlformats.org/officeDocument/2006/relationships/slideLayout" Target="../slideLayouts/slideLayout28.xml"/><Relationship Id="rId2" Type="http://schemas.openxmlformats.org/officeDocument/2006/relationships/notesSlide" Target="../notesSlides/notesSlide19.xml"/><Relationship Id="rId3" Type="http://schemas.openxmlformats.org/officeDocument/2006/relationships/image" Target="../media/image294.png"/><Relationship Id="rId4" Type="http://schemas.openxmlformats.org/officeDocument/2006/relationships/image" Target="../media/image295.png"/><Relationship Id="rId5" Type="http://schemas.openxmlformats.org/officeDocument/2006/relationships/image" Target="../media/image34.png"/><Relationship Id="rId6" Type="http://schemas.openxmlformats.org/officeDocument/2006/relationships/image" Target="../media/image128.png"/><Relationship Id="rId7" Type="http://schemas.openxmlformats.org/officeDocument/2006/relationships/image" Target="../media/image125.png"/><Relationship Id="rId8" Type="http://schemas.openxmlformats.org/officeDocument/2006/relationships/image" Target="../media/image126.png"/></Relationships>
</file>

<file path=ppt/slides/_rels/slide2.xml.rels><?xml version="1.0" encoding="UTF-8" standalone="yes"?>
<Relationships xmlns="http://schemas.openxmlformats.org/package/2006/relationships"><Relationship Id="rId20" Type="http://schemas.openxmlformats.org/officeDocument/2006/relationships/image" Target="../media/image25.png"/><Relationship Id="rId21" Type="http://schemas.openxmlformats.org/officeDocument/2006/relationships/image" Target="../media/image26.png"/><Relationship Id="rId22" Type="http://schemas.openxmlformats.org/officeDocument/2006/relationships/image" Target="../media/image27.png"/><Relationship Id="rId23" Type="http://schemas.openxmlformats.org/officeDocument/2006/relationships/image" Target="../media/image28.png"/><Relationship Id="rId24" Type="http://schemas.openxmlformats.org/officeDocument/2006/relationships/image" Target="../media/image29.png"/><Relationship Id="rId25" Type="http://schemas.openxmlformats.org/officeDocument/2006/relationships/image" Target="../media/image30.png"/><Relationship Id="rId26" Type="http://schemas.openxmlformats.org/officeDocument/2006/relationships/image" Target="../media/image31.png"/><Relationship Id="rId27" Type="http://schemas.openxmlformats.org/officeDocument/2006/relationships/image" Target="../media/image32.png"/><Relationship Id="rId28" Type="http://schemas.openxmlformats.org/officeDocument/2006/relationships/image" Target="../media/image33.png"/><Relationship Id="rId29" Type="http://schemas.openxmlformats.org/officeDocument/2006/relationships/image" Target="../media/image34.png"/><Relationship Id="rId1" Type="http://schemas.openxmlformats.org/officeDocument/2006/relationships/slideLayout" Target="../slideLayouts/slideLayout53.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30" Type="http://schemas.openxmlformats.org/officeDocument/2006/relationships/image" Target="../media/image35.png"/><Relationship Id="rId31" Type="http://schemas.openxmlformats.org/officeDocument/2006/relationships/image" Target="../media/image36.jpg"/><Relationship Id="rId32" Type="http://schemas.openxmlformats.org/officeDocument/2006/relationships/image" Target="../media/image37.png"/><Relationship Id="rId9" Type="http://schemas.openxmlformats.org/officeDocument/2006/relationships/image" Target="../media/image14.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33" Type="http://schemas.openxmlformats.org/officeDocument/2006/relationships/image" Target="../media/image38.png"/><Relationship Id="rId34" Type="http://schemas.openxmlformats.org/officeDocument/2006/relationships/image" Target="../media/image39.png"/><Relationship Id="rId35" Type="http://schemas.openxmlformats.org/officeDocument/2006/relationships/image" Target="../media/image40.png"/><Relationship Id="rId36" Type="http://schemas.openxmlformats.org/officeDocument/2006/relationships/image" Target="../media/image41.png"/><Relationship Id="rId10" Type="http://schemas.openxmlformats.org/officeDocument/2006/relationships/image" Target="../media/image15.png"/><Relationship Id="rId11" Type="http://schemas.openxmlformats.org/officeDocument/2006/relationships/image" Target="../media/image16.png"/><Relationship Id="rId12" Type="http://schemas.openxmlformats.org/officeDocument/2006/relationships/image" Target="../media/image17.png"/><Relationship Id="rId13" Type="http://schemas.openxmlformats.org/officeDocument/2006/relationships/image" Target="../media/image18.png"/><Relationship Id="rId14" Type="http://schemas.openxmlformats.org/officeDocument/2006/relationships/image" Target="../media/image19.png"/><Relationship Id="rId15" Type="http://schemas.openxmlformats.org/officeDocument/2006/relationships/image" Target="../media/image20.png"/><Relationship Id="rId16" Type="http://schemas.openxmlformats.org/officeDocument/2006/relationships/image" Target="../media/image21.png"/><Relationship Id="rId17" Type="http://schemas.openxmlformats.org/officeDocument/2006/relationships/image" Target="../media/image22.png"/><Relationship Id="rId18" Type="http://schemas.openxmlformats.org/officeDocument/2006/relationships/image" Target="../media/image23.png"/><Relationship Id="rId19" Type="http://schemas.openxmlformats.org/officeDocument/2006/relationships/image" Target="../media/image24.png"/><Relationship Id="rId37" Type="http://schemas.openxmlformats.org/officeDocument/2006/relationships/image" Target="../media/image42.png"/><Relationship Id="rId38" Type="http://schemas.openxmlformats.org/officeDocument/2006/relationships/image" Target="../media/image43.png"/><Relationship Id="rId39" Type="http://schemas.openxmlformats.org/officeDocument/2006/relationships/image" Target="../media/image44.png"/><Relationship Id="rId40" Type="http://schemas.openxmlformats.org/officeDocument/2006/relationships/image" Target="../media/image45.png"/><Relationship Id="rId41" Type="http://schemas.openxmlformats.org/officeDocument/2006/relationships/image" Target="../media/image46.png"/><Relationship Id="rId42" Type="http://schemas.openxmlformats.org/officeDocument/2006/relationships/image" Target="../media/image47.png"/><Relationship Id="rId43" Type="http://schemas.openxmlformats.org/officeDocument/2006/relationships/image" Target="../media/image4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hyperlink" Target="https://www.cncf.io/certification/software-conformance/" TargetMode="External"/><Relationship Id="rId4" Type="http://schemas.openxmlformats.org/officeDocument/2006/relationships/image" Target="../media/image302.png"/><Relationship Id="rId1" Type="http://schemas.openxmlformats.org/officeDocument/2006/relationships/slideLayout" Target="../slideLayouts/slideLayout2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3" Type="http://schemas.openxmlformats.org/officeDocument/2006/relationships/image" Target="../media/image313.png"/><Relationship Id="rId14" Type="http://schemas.openxmlformats.org/officeDocument/2006/relationships/image" Target="../media/image314.png"/><Relationship Id="rId15" Type="http://schemas.openxmlformats.org/officeDocument/2006/relationships/image" Target="../media/image315.png"/><Relationship Id="rId16" Type="http://schemas.openxmlformats.org/officeDocument/2006/relationships/image" Target="../media/image316.png"/><Relationship Id="rId17" Type="http://schemas.openxmlformats.org/officeDocument/2006/relationships/image" Target="../media/image317.png"/><Relationship Id="rId18" Type="http://schemas.openxmlformats.org/officeDocument/2006/relationships/image" Target="../media/image318.png"/><Relationship Id="rId19" Type="http://schemas.openxmlformats.org/officeDocument/2006/relationships/image" Target="../media/image319.png"/><Relationship Id="rId50" Type="http://schemas.openxmlformats.org/officeDocument/2006/relationships/image" Target="../media/image273.png"/><Relationship Id="rId51" Type="http://schemas.openxmlformats.org/officeDocument/2006/relationships/image" Target="../media/image340.png"/><Relationship Id="rId52" Type="http://schemas.openxmlformats.org/officeDocument/2006/relationships/image" Target="../media/image341.png"/><Relationship Id="rId53" Type="http://schemas.openxmlformats.org/officeDocument/2006/relationships/image" Target="../media/image342.png"/><Relationship Id="rId54" Type="http://schemas.openxmlformats.org/officeDocument/2006/relationships/image" Target="../media/image343.png"/><Relationship Id="rId55" Type="http://schemas.openxmlformats.org/officeDocument/2006/relationships/image" Target="../media/image44.png"/><Relationship Id="rId56" Type="http://schemas.openxmlformats.org/officeDocument/2006/relationships/image" Target="../media/image45.png"/><Relationship Id="rId57" Type="http://schemas.openxmlformats.org/officeDocument/2006/relationships/image" Target="../media/image208.png"/><Relationship Id="rId40" Type="http://schemas.openxmlformats.org/officeDocument/2006/relationships/image" Target="../media/image339.png"/><Relationship Id="rId41" Type="http://schemas.openxmlformats.org/officeDocument/2006/relationships/image" Target="../media/image214.png"/><Relationship Id="rId42" Type="http://schemas.openxmlformats.org/officeDocument/2006/relationships/image" Target="../media/image184.png"/><Relationship Id="rId43" Type="http://schemas.openxmlformats.org/officeDocument/2006/relationships/image" Target="../media/image190.png"/><Relationship Id="rId44" Type="http://schemas.openxmlformats.org/officeDocument/2006/relationships/image" Target="../media/image42.png"/><Relationship Id="rId45" Type="http://schemas.openxmlformats.org/officeDocument/2006/relationships/image" Target="../media/image192.png"/><Relationship Id="rId46" Type="http://schemas.openxmlformats.org/officeDocument/2006/relationships/image" Target="../media/image194.png"/><Relationship Id="rId47" Type="http://schemas.openxmlformats.org/officeDocument/2006/relationships/image" Target="../media/image241.png"/><Relationship Id="rId48" Type="http://schemas.openxmlformats.org/officeDocument/2006/relationships/image" Target="../media/image243.png"/><Relationship Id="rId49" Type="http://schemas.openxmlformats.org/officeDocument/2006/relationships/image" Target="../media/image126.png"/><Relationship Id="rId1" Type="http://schemas.openxmlformats.org/officeDocument/2006/relationships/slideLayout" Target="../slideLayouts/slideLayout29.xml"/><Relationship Id="rId2" Type="http://schemas.openxmlformats.org/officeDocument/2006/relationships/notesSlide" Target="../notesSlides/notesSlide28.xml"/><Relationship Id="rId3" Type="http://schemas.openxmlformats.org/officeDocument/2006/relationships/image" Target="../media/image303.png"/><Relationship Id="rId4" Type="http://schemas.openxmlformats.org/officeDocument/2006/relationships/image" Target="../media/image304.png"/><Relationship Id="rId5" Type="http://schemas.openxmlformats.org/officeDocument/2006/relationships/image" Target="../media/image305.png"/><Relationship Id="rId6" Type="http://schemas.openxmlformats.org/officeDocument/2006/relationships/image" Target="../media/image306.png"/><Relationship Id="rId7" Type="http://schemas.openxmlformats.org/officeDocument/2006/relationships/image" Target="../media/image307.png"/><Relationship Id="rId8" Type="http://schemas.openxmlformats.org/officeDocument/2006/relationships/image" Target="../media/image308.png"/><Relationship Id="rId9" Type="http://schemas.openxmlformats.org/officeDocument/2006/relationships/image" Target="../media/image309.png"/><Relationship Id="rId30" Type="http://schemas.openxmlformats.org/officeDocument/2006/relationships/image" Target="../media/image329.png"/><Relationship Id="rId31" Type="http://schemas.openxmlformats.org/officeDocument/2006/relationships/image" Target="../media/image330.png"/><Relationship Id="rId32" Type="http://schemas.openxmlformats.org/officeDocument/2006/relationships/image" Target="../media/image331.png"/><Relationship Id="rId33" Type="http://schemas.openxmlformats.org/officeDocument/2006/relationships/image" Target="../media/image332.png"/><Relationship Id="rId34" Type="http://schemas.openxmlformats.org/officeDocument/2006/relationships/image" Target="../media/image333.png"/><Relationship Id="rId35" Type="http://schemas.openxmlformats.org/officeDocument/2006/relationships/image" Target="../media/image334.png"/><Relationship Id="rId36" Type="http://schemas.openxmlformats.org/officeDocument/2006/relationships/image" Target="../media/image335.png"/><Relationship Id="rId37" Type="http://schemas.openxmlformats.org/officeDocument/2006/relationships/image" Target="../media/image336.png"/><Relationship Id="rId38" Type="http://schemas.openxmlformats.org/officeDocument/2006/relationships/image" Target="../media/image337.png"/><Relationship Id="rId39" Type="http://schemas.openxmlformats.org/officeDocument/2006/relationships/image" Target="../media/image338.png"/><Relationship Id="rId20" Type="http://schemas.openxmlformats.org/officeDocument/2006/relationships/image" Target="../media/image320.png"/><Relationship Id="rId21" Type="http://schemas.openxmlformats.org/officeDocument/2006/relationships/image" Target="../media/image321.png"/><Relationship Id="rId22" Type="http://schemas.openxmlformats.org/officeDocument/2006/relationships/image" Target="../media/image322.png"/><Relationship Id="rId23" Type="http://schemas.openxmlformats.org/officeDocument/2006/relationships/image" Target="../media/image323.png"/><Relationship Id="rId24" Type="http://schemas.openxmlformats.org/officeDocument/2006/relationships/image" Target="../media/image324.png"/><Relationship Id="rId25" Type="http://schemas.openxmlformats.org/officeDocument/2006/relationships/image" Target="../media/image325.png"/><Relationship Id="rId26" Type="http://schemas.openxmlformats.org/officeDocument/2006/relationships/image" Target="../media/image326.png"/><Relationship Id="rId27" Type="http://schemas.openxmlformats.org/officeDocument/2006/relationships/image" Target="../media/image269.png"/><Relationship Id="rId28" Type="http://schemas.openxmlformats.org/officeDocument/2006/relationships/image" Target="../media/image327.png"/><Relationship Id="rId29" Type="http://schemas.openxmlformats.org/officeDocument/2006/relationships/image" Target="../media/image328.png"/><Relationship Id="rId10" Type="http://schemas.openxmlformats.org/officeDocument/2006/relationships/image" Target="../media/image310.png"/><Relationship Id="rId11" Type="http://schemas.openxmlformats.org/officeDocument/2006/relationships/image" Target="../media/image311.png"/><Relationship Id="rId12" Type="http://schemas.openxmlformats.org/officeDocument/2006/relationships/image" Target="../media/image312.png"/></Relationships>
</file>

<file path=ppt/slides/_rels/slide29.xml.rels><?xml version="1.0" encoding="UTF-8" standalone="yes"?>
<Relationships xmlns="http://schemas.openxmlformats.org/package/2006/relationships"><Relationship Id="rId3" Type="http://schemas.openxmlformats.org/officeDocument/2006/relationships/hyperlink" Target="https://www.edx.org/course/introduction-kubernetes-linuxfoundationx-lfs158x#!" TargetMode="External"/><Relationship Id="rId4" Type="http://schemas.openxmlformats.org/officeDocument/2006/relationships/hyperlink" Target="https://training.linuxfoundation.org/linux-courses/system-administration-training/kubernetes-fundamentals" TargetMode="External"/><Relationship Id="rId5" Type="http://schemas.openxmlformats.org/officeDocument/2006/relationships/hyperlink" Target="https://www.cncf.io/certification/training/" TargetMode="External"/><Relationship Id="rId1" Type="http://schemas.openxmlformats.org/officeDocument/2006/relationships/slideLayout" Target="../slideLayouts/slideLayout2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1" Type="http://schemas.openxmlformats.org/officeDocument/2006/relationships/image" Target="../media/image57.png"/><Relationship Id="rId12" Type="http://schemas.openxmlformats.org/officeDocument/2006/relationships/image" Target="../media/image58.png"/><Relationship Id="rId13" Type="http://schemas.openxmlformats.org/officeDocument/2006/relationships/image" Target="../media/image6.png"/><Relationship Id="rId14" Type="http://schemas.openxmlformats.org/officeDocument/2006/relationships/image" Target="../media/image59.png"/><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4.png"/><Relationship Id="rId9" Type="http://schemas.openxmlformats.org/officeDocument/2006/relationships/image" Target="../media/image55.png"/><Relationship Id="rId10" Type="http://schemas.openxmlformats.org/officeDocument/2006/relationships/image" Target="../media/image56.png"/></Relationships>
</file>

<file path=ppt/slides/_rels/slide30.xml.rels><?xml version="1.0" encoding="UTF-8" standalone="yes"?>
<Relationships xmlns="http://schemas.openxmlformats.org/package/2006/relationships"><Relationship Id="rId3" Type="http://schemas.openxmlformats.org/officeDocument/2006/relationships/hyperlink" Target="https://www.cncf.io/certification/expert/cka/" TargetMode="External"/><Relationship Id="rId4" Type="http://schemas.openxmlformats.org/officeDocument/2006/relationships/hyperlink" Target="https://www.cncf.io/certification/expert/cka/ckad/" TargetMode="External"/><Relationship Id="rId5" Type="http://schemas.openxmlformats.org/officeDocument/2006/relationships/image" Target="../media/image344.png"/><Relationship Id="rId6" Type="http://schemas.openxmlformats.org/officeDocument/2006/relationships/image" Target="../media/image345.png"/><Relationship Id="rId1" Type="http://schemas.openxmlformats.org/officeDocument/2006/relationships/slideLayout" Target="../slideLayouts/slideLayout2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hyperlink" Target="https://kubernetes.io/partners/" TargetMode="External"/><Relationship Id="rId4" Type="http://schemas.openxmlformats.org/officeDocument/2006/relationships/hyperlink" Target="https://www.cncf.io/certification/kcsp/" TargetMode="External"/><Relationship Id="rId5" Type="http://schemas.openxmlformats.org/officeDocument/2006/relationships/image" Target="../media/image346.png"/><Relationship Id="rId1" Type="http://schemas.openxmlformats.org/officeDocument/2006/relationships/slideLayout" Target="../slideLayouts/slideLayout2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20" Type="http://schemas.openxmlformats.org/officeDocument/2006/relationships/image" Target="../media/image362.png"/><Relationship Id="rId21" Type="http://schemas.openxmlformats.org/officeDocument/2006/relationships/image" Target="../media/image250.png"/><Relationship Id="rId22" Type="http://schemas.openxmlformats.org/officeDocument/2006/relationships/image" Target="../media/image363.png"/><Relationship Id="rId23" Type="http://schemas.openxmlformats.org/officeDocument/2006/relationships/image" Target="../media/image327.png"/><Relationship Id="rId24" Type="http://schemas.openxmlformats.org/officeDocument/2006/relationships/image" Target="../media/image330.png"/><Relationship Id="rId25" Type="http://schemas.openxmlformats.org/officeDocument/2006/relationships/image" Target="../media/image321.png"/><Relationship Id="rId26" Type="http://schemas.openxmlformats.org/officeDocument/2006/relationships/image" Target="../media/image364.png"/><Relationship Id="rId27" Type="http://schemas.openxmlformats.org/officeDocument/2006/relationships/image" Target="../media/image365.png"/><Relationship Id="rId28" Type="http://schemas.openxmlformats.org/officeDocument/2006/relationships/image" Target="../media/image366.png"/><Relationship Id="rId29" Type="http://schemas.openxmlformats.org/officeDocument/2006/relationships/image" Target="../media/image337.png"/><Relationship Id="rId1" Type="http://schemas.openxmlformats.org/officeDocument/2006/relationships/slideLayout" Target="../slideLayouts/slideLayout29.xml"/><Relationship Id="rId2" Type="http://schemas.openxmlformats.org/officeDocument/2006/relationships/notesSlide" Target="../notesSlides/notesSlide32.xml"/><Relationship Id="rId3" Type="http://schemas.openxmlformats.org/officeDocument/2006/relationships/image" Target="../media/image347.png"/><Relationship Id="rId4" Type="http://schemas.openxmlformats.org/officeDocument/2006/relationships/image" Target="../media/image348.png"/><Relationship Id="rId5" Type="http://schemas.openxmlformats.org/officeDocument/2006/relationships/image" Target="../media/image349.png"/><Relationship Id="rId30" Type="http://schemas.openxmlformats.org/officeDocument/2006/relationships/image" Target="../media/image367.png"/><Relationship Id="rId31" Type="http://schemas.openxmlformats.org/officeDocument/2006/relationships/image" Target="../media/image198.png"/><Relationship Id="rId32" Type="http://schemas.openxmlformats.org/officeDocument/2006/relationships/image" Target="../media/image40.png"/><Relationship Id="rId9" Type="http://schemas.openxmlformats.org/officeDocument/2006/relationships/image" Target="../media/image353.png"/><Relationship Id="rId6" Type="http://schemas.openxmlformats.org/officeDocument/2006/relationships/image" Target="../media/image350.png"/><Relationship Id="rId7" Type="http://schemas.openxmlformats.org/officeDocument/2006/relationships/image" Target="../media/image351.png"/><Relationship Id="rId8" Type="http://schemas.openxmlformats.org/officeDocument/2006/relationships/image" Target="../media/image352.png"/><Relationship Id="rId33" Type="http://schemas.openxmlformats.org/officeDocument/2006/relationships/image" Target="../media/image194.png"/><Relationship Id="rId34" Type="http://schemas.openxmlformats.org/officeDocument/2006/relationships/image" Target="../media/image368.png"/><Relationship Id="rId35" Type="http://schemas.openxmlformats.org/officeDocument/2006/relationships/image" Target="../media/image369.png"/><Relationship Id="rId36" Type="http://schemas.openxmlformats.org/officeDocument/2006/relationships/image" Target="../media/image370.png"/><Relationship Id="rId10" Type="http://schemas.openxmlformats.org/officeDocument/2006/relationships/image" Target="../media/image338.png"/><Relationship Id="rId11" Type="http://schemas.openxmlformats.org/officeDocument/2006/relationships/image" Target="../media/image354.png"/><Relationship Id="rId12" Type="http://schemas.openxmlformats.org/officeDocument/2006/relationships/image" Target="../media/image355.png"/><Relationship Id="rId13" Type="http://schemas.openxmlformats.org/officeDocument/2006/relationships/image" Target="../media/image356.png"/><Relationship Id="rId14" Type="http://schemas.openxmlformats.org/officeDocument/2006/relationships/image" Target="../media/image357.png"/><Relationship Id="rId15" Type="http://schemas.openxmlformats.org/officeDocument/2006/relationships/image" Target="../media/image358.png"/><Relationship Id="rId16" Type="http://schemas.openxmlformats.org/officeDocument/2006/relationships/image" Target="../media/image247.png"/><Relationship Id="rId17" Type="http://schemas.openxmlformats.org/officeDocument/2006/relationships/image" Target="../media/image359.png"/><Relationship Id="rId18" Type="http://schemas.openxmlformats.org/officeDocument/2006/relationships/image" Target="../media/image360.png"/><Relationship Id="rId19" Type="http://schemas.openxmlformats.org/officeDocument/2006/relationships/image" Target="../media/image361.png"/><Relationship Id="rId37" Type="http://schemas.openxmlformats.org/officeDocument/2006/relationships/image" Target="../media/image371.png"/><Relationship Id="rId38" Type="http://schemas.openxmlformats.org/officeDocument/2006/relationships/image" Target="../media/image372.png"/><Relationship Id="rId39" Type="http://schemas.openxmlformats.org/officeDocument/2006/relationships/image" Target="../media/image373.png"/><Relationship Id="rId40" Type="http://schemas.openxmlformats.org/officeDocument/2006/relationships/image" Target="../media/image45.png"/><Relationship Id="rId41" Type="http://schemas.openxmlformats.org/officeDocument/2006/relationships/image" Target="../media/image374.png"/><Relationship Id="rId42" Type="http://schemas.openxmlformats.org/officeDocument/2006/relationships/image" Target="../media/image375.png"/><Relationship Id="rId43" Type="http://schemas.openxmlformats.org/officeDocument/2006/relationships/image" Target="../media/image376.png"/><Relationship Id="rId44" Type="http://schemas.openxmlformats.org/officeDocument/2006/relationships/image" Target="../media/image377.png"/></Relationships>
</file>

<file path=ppt/slides/_rels/slide33.xml.rels><?xml version="1.0" encoding="UTF-8" standalone="yes"?>
<Relationships xmlns="http://schemas.openxmlformats.org/package/2006/relationships"><Relationship Id="rId3" Type="http://schemas.openxmlformats.org/officeDocument/2006/relationships/image" Target="../media/image378.png"/><Relationship Id="rId4" Type="http://schemas.openxmlformats.org/officeDocument/2006/relationships/image" Target="../media/image379.png"/><Relationship Id="rId5" Type="http://schemas.openxmlformats.org/officeDocument/2006/relationships/image" Target="../media/image380.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4.xml"/><Relationship Id="rId3" Type="http://schemas.openxmlformats.org/officeDocument/2006/relationships/image" Target="../media/image381.png"/></Relationships>
</file>

<file path=ppt/slides/_rels/slide35.xml.rels><?xml version="1.0" encoding="UTF-8" standalone="yes"?>
<Relationships xmlns="http://schemas.openxmlformats.org/package/2006/relationships"><Relationship Id="rId3" Type="http://schemas.openxmlformats.org/officeDocument/2006/relationships/hyperlink" Target="https://cncf.io/join" TargetMode="External"/><Relationship Id="rId4" Type="http://schemas.openxmlformats.org/officeDocument/2006/relationships/hyperlink" Target="mailto:info@cncf.io" TargetMode="External"/><Relationship Id="rId5" Type="http://schemas.openxmlformats.org/officeDocument/2006/relationships/hyperlink" Target="mailto:pr@cncf.io" TargetMode="External"/><Relationship Id="rId6" Type="http://schemas.openxmlformats.org/officeDocument/2006/relationships/hyperlink" Target="mailto:sponsor@cncf.io" TargetMode="External"/><Relationship Id="rId7" Type="http://schemas.openxmlformats.org/officeDocument/2006/relationships/hyperlink" Target="mailto:memberships@cncf.io" TargetMode="External"/><Relationship Id="rId1" Type="http://schemas.openxmlformats.org/officeDocument/2006/relationships/slideLayout" Target="../slideLayouts/slideLayout2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382.png"/><Relationship Id="rId4" Type="http://schemas.openxmlformats.org/officeDocument/2006/relationships/image" Target="../media/image66.png"/><Relationship Id="rId1" Type="http://schemas.openxmlformats.org/officeDocument/2006/relationships/slideLayout" Target="../slideLayouts/slideLayout2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383.png"/><Relationship Id="rId4" Type="http://schemas.openxmlformats.org/officeDocument/2006/relationships/image" Target="../media/image65.png"/><Relationship Id="rId5" Type="http://schemas.openxmlformats.org/officeDocument/2006/relationships/image" Target="../media/image66.png"/><Relationship Id="rId1" Type="http://schemas.openxmlformats.org/officeDocument/2006/relationships/slideLayout" Target="../slideLayouts/slideLayout2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1" Type="http://schemas.openxmlformats.org/officeDocument/2006/relationships/image" Target="../media/image68.png"/><Relationship Id="rId12" Type="http://schemas.openxmlformats.org/officeDocument/2006/relationships/image" Target="../media/image69.png"/><Relationship Id="rId13" Type="http://schemas.openxmlformats.org/officeDocument/2006/relationships/image" Target="../media/image41.png"/><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jpg"/><Relationship Id="rId6" Type="http://schemas.openxmlformats.org/officeDocument/2006/relationships/image" Target="../media/image63.png"/><Relationship Id="rId7" Type="http://schemas.openxmlformats.org/officeDocument/2006/relationships/image" Target="../media/image64.png"/><Relationship Id="rId8" Type="http://schemas.openxmlformats.org/officeDocument/2006/relationships/image" Target="../media/image65.png"/><Relationship Id="rId9" Type="http://schemas.openxmlformats.org/officeDocument/2006/relationships/image" Target="../media/image66.png"/><Relationship Id="rId10" Type="http://schemas.openxmlformats.org/officeDocument/2006/relationships/image" Target="../media/image67.png"/></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41.png"/><Relationship Id="rId1" Type="http://schemas.openxmlformats.org/officeDocument/2006/relationships/slideLayout" Target="../slideLayouts/slideLayout2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384.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41.png"/><Relationship Id="rId1" Type="http://schemas.openxmlformats.org/officeDocument/2006/relationships/slideLayout" Target="../slideLayouts/slideLayout2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9.png"/><Relationship Id="rId7" Type="http://schemas.openxmlformats.org/officeDocument/2006/relationships/image" Target="../media/image41.png"/><Relationship Id="rId1" Type="http://schemas.openxmlformats.org/officeDocument/2006/relationships/slideLayout" Target="../slideLayouts/slideLayout2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385.png"/><Relationship Id="rId4" Type="http://schemas.openxmlformats.org/officeDocument/2006/relationships/image" Target="../media/image62.jpg"/><Relationship Id="rId5" Type="http://schemas.openxmlformats.org/officeDocument/2006/relationships/image" Target="../media/image64.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9.png"/><Relationship Id="rId9" Type="http://schemas.openxmlformats.org/officeDocument/2006/relationships/image" Target="../media/image41.png"/><Relationship Id="rId1" Type="http://schemas.openxmlformats.org/officeDocument/2006/relationships/slideLayout" Target="../slideLayouts/slideLayout2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62.jpg"/><Relationship Id="rId4" Type="http://schemas.openxmlformats.org/officeDocument/2006/relationships/image" Target="../media/image386.png"/><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image" Target="../media/image65.png"/><Relationship Id="rId8" Type="http://schemas.openxmlformats.org/officeDocument/2006/relationships/image" Target="../media/image66.png"/><Relationship Id="rId9" Type="http://schemas.openxmlformats.org/officeDocument/2006/relationships/image" Target="../media/image69.png"/><Relationship Id="rId10" Type="http://schemas.openxmlformats.org/officeDocument/2006/relationships/image" Target="../media/image41.png"/><Relationship Id="rId1" Type="http://schemas.openxmlformats.org/officeDocument/2006/relationships/slideLayout" Target="../slideLayouts/slideLayout2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1" Type="http://schemas.openxmlformats.org/officeDocument/2006/relationships/image" Target="../media/image68.png"/><Relationship Id="rId12" Type="http://schemas.openxmlformats.org/officeDocument/2006/relationships/image" Target="../media/image69.png"/><Relationship Id="rId13" Type="http://schemas.openxmlformats.org/officeDocument/2006/relationships/image" Target="../media/image41.png"/><Relationship Id="rId1" Type="http://schemas.openxmlformats.org/officeDocument/2006/relationships/slideLayout" Target="../slideLayouts/slideLayout29.xml"/><Relationship Id="rId2" Type="http://schemas.openxmlformats.org/officeDocument/2006/relationships/notesSlide" Target="../notesSlides/notesSlide45.xml"/><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jpg"/><Relationship Id="rId6" Type="http://schemas.openxmlformats.org/officeDocument/2006/relationships/image" Target="../media/image63.png"/><Relationship Id="rId7" Type="http://schemas.openxmlformats.org/officeDocument/2006/relationships/image" Target="../media/image64.png"/><Relationship Id="rId8" Type="http://schemas.openxmlformats.org/officeDocument/2006/relationships/image" Target="../media/image65.png"/><Relationship Id="rId9" Type="http://schemas.openxmlformats.org/officeDocument/2006/relationships/image" Target="../media/image66.png"/><Relationship Id="rId10" Type="http://schemas.openxmlformats.org/officeDocument/2006/relationships/image" Target="../media/image6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9.xml"/><Relationship Id="rId3" Type="http://schemas.openxmlformats.org/officeDocument/2006/relationships/image" Target="../media/image38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0.xml"/><Relationship Id="rId3" Type="http://schemas.openxmlformats.org/officeDocument/2006/relationships/image" Target="../media/image388.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1.xml"/><Relationship Id="rId3" Type="http://schemas.openxmlformats.org/officeDocument/2006/relationships/image" Target="../media/image38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2.xml"/><Relationship Id="rId3" Type="http://schemas.openxmlformats.org/officeDocument/2006/relationships/image" Target="../media/image39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3.xml"/><Relationship Id="rId3" Type="http://schemas.openxmlformats.org/officeDocument/2006/relationships/image" Target="../media/image391.png"/></Relationships>
</file>

<file path=ppt/slides/_rels/slide54.xml.rels><?xml version="1.0" encoding="UTF-8" standalone="yes"?>
<Relationships xmlns="http://schemas.openxmlformats.org/package/2006/relationships"><Relationship Id="rId3" Type="http://schemas.openxmlformats.org/officeDocument/2006/relationships/hyperlink" Target="https://twitter.com/dankohn1" TargetMode="External"/><Relationship Id="rId4" Type="http://schemas.openxmlformats.org/officeDocument/2006/relationships/hyperlink" Target="https://github.com/cncf/presentations" TargetMode="External"/><Relationship Id="rId1" Type="http://schemas.openxmlformats.org/officeDocument/2006/relationships/slideLayout" Target="../slideLayouts/slideLayout27.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3" Type="http://schemas.openxmlformats.org/officeDocument/2006/relationships/hyperlink" Target="https://www.meetup.com/pro/cncf/" TargetMode="External"/><Relationship Id="rId4" Type="http://schemas.openxmlformats.org/officeDocument/2006/relationships/hyperlink" Target="https://github.com/cncf/demo" TargetMode="External"/><Relationship Id="rId1" Type="http://schemas.openxmlformats.org/officeDocument/2006/relationships/slideLayout" Target="../slideLayouts/slideLayout2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l.cncf.io" TargetMode="External"/><Relationship Id="rId4" Type="http://schemas.openxmlformats.org/officeDocument/2006/relationships/image" Target="../media/image70.png"/><Relationship Id="rId1" Type="http://schemas.openxmlformats.org/officeDocument/2006/relationships/slideLayout" Target="../slideLayouts/slideLayout4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8.xml"/><Relationship Id="rId3" Type="http://schemas.openxmlformats.org/officeDocument/2006/relationships/image" Target="../media/image71.png"/></Relationships>
</file>

<file path=ppt/slides/_rels/slide9.xml.rels><?xml version="1.0" encoding="UTF-8" standalone="yes"?>
<Relationships xmlns="http://schemas.openxmlformats.org/package/2006/relationships"><Relationship Id="rId3" Type="http://schemas.openxmlformats.org/officeDocument/2006/relationships/hyperlink" Target="https://l.cncf.io" TargetMode="External"/><Relationship Id="rId4" Type="http://schemas.openxmlformats.org/officeDocument/2006/relationships/image" Target="../media/image72.png"/><Relationship Id="rId1" Type="http://schemas.openxmlformats.org/officeDocument/2006/relationships/slideLayout" Target="../slideLayouts/slideLayout2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Shape 489"/>
          <p:cNvSpPr txBox="1">
            <a:spLocks noGrp="1"/>
          </p:cNvSpPr>
          <p:nvPr>
            <p:ph type="ctrTitle" idx="4294967295"/>
          </p:nvPr>
        </p:nvSpPr>
        <p:spPr>
          <a:xfrm>
            <a:off x="266262" y="1434913"/>
            <a:ext cx="4867800" cy="1396200"/>
          </a:xfrm>
          <a:prstGeom prst="rect">
            <a:avLst/>
          </a:prstGeom>
          <a:noFill/>
          <a:ln>
            <a:noFill/>
          </a:ln>
        </p:spPr>
        <p:txBody>
          <a:bodyPr spcFirstLastPara="1" wrap="square" lIns="121900" tIns="121900" rIns="121900" bIns="121900" anchor="ctr" anchorCtr="0">
            <a:noAutofit/>
          </a:bodyPr>
          <a:lstStyle/>
          <a:p>
            <a:pPr lvl="0">
              <a:lnSpc>
                <a:spcPct val="100000"/>
              </a:lnSpc>
              <a:buClr>
                <a:srgbClr val="446CA9"/>
              </a:buClr>
              <a:buSzPct val="25000"/>
            </a:pPr>
            <a:r>
              <a:rPr lang="en-US" altLang="zh-CN" sz="4000" b="0" dirty="0">
                <a:solidFill>
                  <a:schemeClr val="bg1"/>
                </a:solidFill>
              </a:rPr>
              <a:t>CNCF </a:t>
            </a:r>
            <a:r>
              <a:rPr lang="zh-CN" altLang="en-US" sz="4000" b="0" dirty="0">
                <a:solidFill>
                  <a:schemeClr val="bg1"/>
                </a:solidFill>
              </a:rPr>
              <a:t>介绍</a:t>
            </a:r>
            <a:endParaRPr lang="en-US" altLang="zh-CN" sz="4000" b="0" dirty="0">
              <a:solidFill>
                <a:schemeClr val="bg1"/>
              </a:solidFill>
            </a:endParaRPr>
          </a:p>
        </p:txBody>
      </p:sp>
      <p:sp>
        <p:nvSpPr>
          <p:cNvPr id="490" name="Shape 490"/>
          <p:cNvSpPr/>
          <p:nvPr/>
        </p:nvSpPr>
        <p:spPr>
          <a:xfrm>
            <a:off x="4461232" y="2444792"/>
            <a:ext cx="2583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r>
              <a:rPr lang="en-US" sz="1050" b="0" i="0" u="none" strike="noStrike" cap="none">
                <a:solidFill>
                  <a:srgbClr val="000000"/>
                </a:solidFill>
                <a:latin typeface="Arial"/>
                <a:ea typeface="Arial"/>
                <a:cs typeface="Arial"/>
                <a:sym typeface="Arial"/>
              </a:rPr>
              <a:t>  </a:t>
            </a:r>
            <a:endParaRPr sz="1050" b="0" i="0" u="none" strike="noStrike" cap="none">
              <a:solidFill>
                <a:srgbClr val="000000"/>
              </a:solidFill>
              <a:latin typeface="Arial"/>
              <a:ea typeface="Arial"/>
              <a:cs typeface="Arial"/>
              <a:sym typeface="Arial"/>
            </a:endParaRPr>
          </a:p>
        </p:txBody>
      </p:sp>
      <p:sp>
        <p:nvSpPr>
          <p:cNvPr id="491" name="Shape 491"/>
          <p:cNvSpPr txBox="1">
            <a:spLocks noGrp="1"/>
          </p:cNvSpPr>
          <p:nvPr>
            <p:ph type="body" idx="2"/>
          </p:nvPr>
        </p:nvSpPr>
        <p:spPr>
          <a:xfrm>
            <a:off x="597992" y="2949217"/>
            <a:ext cx="5456400" cy="486600"/>
          </a:xfrm>
          <a:prstGeom prst="rect">
            <a:avLst/>
          </a:prstGeom>
        </p:spPr>
        <p:txBody>
          <a:bodyPr spcFirstLastPara="1" wrap="square" lIns="68575" tIns="68575" rIns="68575" bIns="68575" anchor="t" anchorCtr="0">
            <a:noAutofit/>
          </a:bodyPr>
          <a:lstStyle/>
          <a:p>
            <a:pPr lvl="0">
              <a:spcBef>
                <a:spcPts val="0"/>
              </a:spcBef>
              <a:buClr>
                <a:srgbClr val="446CA9"/>
              </a:buClr>
              <a:buSzPct val="25000"/>
            </a:pPr>
            <a:r>
              <a:rPr lang="en-US" altLang="zh-CN" dirty="0">
                <a:solidFill>
                  <a:schemeClr val="bg1"/>
                </a:solidFill>
              </a:rPr>
              <a:t>Dan Kohn, </a:t>
            </a:r>
            <a:r>
              <a:rPr lang="zh-CN" altLang="en-US" dirty="0">
                <a:solidFill>
                  <a:schemeClr val="bg1"/>
                </a:solidFill>
              </a:rPr>
              <a:t>执行董事</a:t>
            </a:r>
            <a:r>
              <a:rPr lang="en-US" altLang="zh-CN" dirty="0">
                <a:solidFill>
                  <a:schemeClr val="bg1"/>
                </a:solidFill>
              </a:rPr>
              <a:t>, </a:t>
            </a:r>
          </a:p>
          <a:p>
            <a:pPr lvl="0">
              <a:spcBef>
                <a:spcPts val="0"/>
              </a:spcBef>
              <a:buClr>
                <a:srgbClr val="446CA9"/>
              </a:buClr>
              <a:buSzPct val="25000"/>
            </a:pPr>
            <a:r>
              <a:rPr lang="en-US" altLang="zh-CN" u="sng" dirty="0">
                <a:solidFill>
                  <a:schemeClr val="bg1"/>
                </a:solidFill>
                <a:hlinkClick r:id="rId3"/>
              </a:rPr>
              <a:t>@dankohn1</a:t>
            </a:r>
          </a:p>
          <a:p>
            <a:pPr lvl="0">
              <a:spcBef>
                <a:spcPts val="0"/>
              </a:spcBef>
              <a:buClr>
                <a:srgbClr val="446CA9"/>
              </a:buClr>
              <a:buSzPct val="25000"/>
            </a:pPr>
            <a:endParaRPr lang="en-US" altLang="zh-CN" dirty="0">
              <a:solidFill>
                <a:schemeClr val="bg1"/>
              </a:solidFill>
            </a:endParaRPr>
          </a:p>
          <a:p>
            <a:pPr lvl="0">
              <a:spcBef>
                <a:spcPts val="0"/>
              </a:spcBef>
              <a:buClr>
                <a:srgbClr val="446CA9"/>
              </a:buClr>
              <a:buSzPct val="25000"/>
            </a:pPr>
            <a:r>
              <a:rPr lang="zh-CN" altLang="en-US" dirty="0">
                <a:solidFill>
                  <a:schemeClr val="bg1"/>
                </a:solidFill>
              </a:rPr>
              <a:t>下载本演示文稿，请登录</a:t>
            </a:r>
            <a:r>
              <a:rPr lang="en-US" altLang="zh-CN" dirty="0">
                <a:solidFill>
                  <a:schemeClr val="bg1"/>
                </a:solidFill>
              </a:rPr>
              <a:t>:</a:t>
            </a:r>
          </a:p>
          <a:p>
            <a:pPr lvl="0">
              <a:spcBef>
                <a:spcPts val="0"/>
              </a:spcBef>
              <a:buClr>
                <a:schemeClr val="dk1"/>
              </a:buClr>
              <a:buSzPct val="61111"/>
            </a:pPr>
            <a:r>
              <a:rPr lang="en-US" altLang="zh-CN" u="sng" dirty="0">
                <a:solidFill>
                  <a:schemeClr val="bg1"/>
                </a:solidFill>
                <a:hlinkClick r:id="rId4"/>
              </a:rPr>
              <a:t>https://github.com/cncf/presentations</a:t>
            </a:r>
            <a:r>
              <a:rPr lang="en-US" altLang="zh-CN" dirty="0">
                <a:solidFill>
                  <a:schemeClr val="bg1"/>
                </a:solidFill>
              </a:rPr>
              <a:t> </a:t>
            </a:r>
          </a:p>
          <a:p>
            <a:pPr marL="0" lvl="0" indent="0" rtl="0">
              <a:spcBef>
                <a:spcPts val="800"/>
              </a:spcBef>
              <a:spcAft>
                <a:spcPts val="0"/>
              </a:spcAft>
              <a:buNone/>
            </a:pPr>
            <a:endParaRPr dirty="0"/>
          </a:p>
          <a:p>
            <a:pPr marL="0" lvl="0" indent="0" rtl="0">
              <a:spcBef>
                <a:spcPts val="80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Shape 72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smtClean="0"/>
              <a:t>用户社区有</a:t>
            </a:r>
            <a:r>
              <a:rPr lang="en-US" dirty="0" smtClean="0"/>
              <a:t>52 </a:t>
            </a:r>
            <a:r>
              <a:rPr lang="zh-CN" altLang="en-US" dirty="0" smtClean="0"/>
              <a:t>家公司</a:t>
            </a:r>
            <a:endParaRPr b="0" i="0" u="none" strike="noStrike" cap="none" dirty="0">
              <a:solidFill>
                <a:srgbClr val="FFFFFF"/>
              </a:solidFill>
              <a:latin typeface="Helvetica Neue"/>
              <a:ea typeface="Helvetica Neue"/>
              <a:cs typeface="Helvetica Neue"/>
              <a:sym typeface="Helvetica Neue"/>
            </a:endParaRPr>
          </a:p>
        </p:txBody>
      </p:sp>
      <p:sp>
        <p:nvSpPr>
          <p:cNvPr id="724" name="Shape 724"/>
          <p:cNvSpPr txBox="1"/>
          <p:nvPr/>
        </p:nvSpPr>
        <p:spPr>
          <a:xfrm>
            <a:off x="6654300" y="4772450"/>
            <a:ext cx="1931400" cy="247200"/>
          </a:xfrm>
          <a:prstGeom prst="rect">
            <a:avLst/>
          </a:prstGeom>
          <a:noFill/>
          <a:ln>
            <a:noFill/>
          </a:ln>
        </p:spPr>
        <p:txBody>
          <a:bodyPr spcFirstLastPara="1" wrap="square" lIns="68575" tIns="68575" rIns="68575" bIns="68575" anchor="t" anchorCtr="0">
            <a:noAutofit/>
          </a:bodyPr>
          <a:lstStyle/>
          <a:p>
            <a:pPr marL="0" lvl="0" indent="0" rtl="0">
              <a:spcBef>
                <a:spcPts val="0"/>
              </a:spcBef>
              <a:spcAft>
                <a:spcPts val="0"/>
              </a:spcAft>
              <a:buNone/>
            </a:pPr>
            <a:r>
              <a:rPr lang="en-US" sz="1100" i="1"/>
              <a:t>Plus 4 non-public members</a:t>
            </a:r>
            <a:endParaRPr sz="1100" i="1"/>
          </a:p>
        </p:txBody>
      </p:sp>
      <p:pic>
        <p:nvPicPr>
          <p:cNvPr id="725" name="Shape 725" descr="C1_Core_NG_RGB_R-01.png"/>
          <p:cNvPicPr preferRelativeResize="0"/>
          <p:nvPr/>
        </p:nvPicPr>
        <p:blipFill rotWithShape="1">
          <a:blip r:embed="rId3">
            <a:alphaModFix/>
          </a:blip>
          <a:srcRect l="20259" t="21015" r="18734" b="21264"/>
          <a:stretch/>
        </p:blipFill>
        <p:spPr>
          <a:xfrm>
            <a:off x="2406794" y="1111550"/>
            <a:ext cx="1060800" cy="371100"/>
          </a:xfrm>
          <a:prstGeom prst="rect">
            <a:avLst/>
          </a:prstGeom>
          <a:noFill/>
          <a:ln>
            <a:noFill/>
          </a:ln>
        </p:spPr>
      </p:pic>
      <p:pic>
        <p:nvPicPr>
          <p:cNvPr id="726" name="Shape 726"/>
          <p:cNvPicPr preferRelativeResize="0"/>
          <p:nvPr/>
        </p:nvPicPr>
        <p:blipFill rotWithShape="1">
          <a:blip r:embed="rId4">
            <a:alphaModFix/>
          </a:blip>
          <a:srcRect/>
          <a:stretch/>
        </p:blipFill>
        <p:spPr>
          <a:xfrm>
            <a:off x="7146132" y="1065650"/>
            <a:ext cx="778500" cy="462900"/>
          </a:xfrm>
          <a:prstGeom prst="rect">
            <a:avLst/>
          </a:prstGeom>
          <a:noFill/>
          <a:ln>
            <a:noFill/>
          </a:ln>
        </p:spPr>
      </p:pic>
      <p:pic>
        <p:nvPicPr>
          <p:cNvPr id="727" name="Shape 727"/>
          <p:cNvPicPr preferRelativeResize="0"/>
          <p:nvPr/>
        </p:nvPicPr>
        <p:blipFill rotWithShape="1">
          <a:blip r:embed="rId5">
            <a:alphaModFix/>
          </a:blip>
          <a:srcRect/>
          <a:stretch/>
        </p:blipFill>
        <p:spPr>
          <a:xfrm>
            <a:off x="131652" y="1625127"/>
            <a:ext cx="870000" cy="517200"/>
          </a:xfrm>
          <a:prstGeom prst="rect">
            <a:avLst/>
          </a:prstGeom>
          <a:noFill/>
          <a:ln>
            <a:noFill/>
          </a:ln>
        </p:spPr>
      </p:pic>
      <p:pic>
        <p:nvPicPr>
          <p:cNvPr id="728" name="Shape 728"/>
          <p:cNvPicPr preferRelativeResize="0"/>
          <p:nvPr/>
        </p:nvPicPr>
        <p:blipFill rotWithShape="1">
          <a:blip r:embed="rId6">
            <a:alphaModFix/>
          </a:blip>
          <a:srcRect t="23492" b="19818"/>
          <a:stretch/>
        </p:blipFill>
        <p:spPr>
          <a:xfrm>
            <a:off x="1526956" y="2333682"/>
            <a:ext cx="1109100" cy="373800"/>
          </a:xfrm>
          <a:prstGeom prst="rect">
            <a:avLst/>
          </a:prstGeom>
          <a:noFill/>
          <a:ln>
            <a:noFill/>
          </a:ln>
        </p:spPr>
      </p:pic>
      <p:pic>
        <p:nvPicPr>
          <p:cNvPr id="729" name="Shape 729"/>
          <p:cNvPicPr preferRelativeResize="0"/>
          <p:nvPr/>
        </p:nvPicPr>
        <p:blipFill>
          <a:blip r:embed="rId7">
            <a:alphaModFix/>
          </a:blip>
          <a:stretch>
            <a:fillRect/>
          </a:stretch>
        </p:blipFill>
        <p:spPr>
          <a:xfrm>
            <a:off x="24957" y="4293192"/>
            <a:ext cx="869788" cy="277754"/>
          </a:xfrm>
          <a:prstGeom prst="rect">
            <a:avLst/>
          </a:prstGeom>
          <a:noFill/>
          <a:ln>
            <a:noFill/>
          </a:ln>
        </p:spPr>
      </p:pic>
      <p:pic>
        <p:nvPicPr>
          <p:cNvPr id="730" name="Shape 730"/>
          <p:cNvPicPr preferRelativeResize="0"/>
          <p:nvPr/>
        </p:nvPicPr>
        <p:blipFill rotWithShape="1">
          <a:blip r:embed="rId8">
            <a:alphaModFix/>
          </a:blip>
          <a:srcRect l="8952" t="40287" r="10467" b="38350"/>
          <a:stretch/>
        </p:blipFill>
        <p:spPr>
          <a:xfrm>
            <a:off x="6888550" y="4246798"/>
            <a:ext cx="1441244" cy="370542"/>
          </a:xfrm>
          <a:prstGeom prst="rect">
            <a:avLst/>
          </a:prstGeom>
          <a:noFill/>
          <a:ln>
            <a:noFill/>
          </a:ln>
        </p:spPr>
      </p:pic>
      <p:pic>
        <p:nvPicPr>
          <p:cNvPr id="731" name="Shape 731"/>
          <p:cNvPicPr preferRelativeResize="0"/>
          <p:nvPr/>
        </p:nvPicPr>
        <p:blipFill>
          <a:blip r:embed="rId9">
            <a:alphaModFix/>
          </a:blip>
          <a:stretch>
            <a:fillRect/>
          </a:stretch>
        </p:blipFill>
        <p:spPr>
          <a:xfrm>
            <a:off x="3057575" y="2261900"/>
            <a:ext cx="810625" cy="482190"/>
          </a:xfrm>
          <a:prstGeom prst="rect">
            <a:avLst/>
          </a:prstGeom>
          <a:noFill/>
          <a:ln>
            <a:noFill/>
          </a:ln>
        </p:spPr>
      </p:pic>
      <p:pic>
        <p:nvPicPr>
          <p:cNvPr id="732" name="Shape 732"/>
          <p:cNvPicPr preferRelativeResize="0"/>
          <p:nvPr/>
        </p:nvPicPr>
        <p:blipFill>
          <a:blip r:embed="rId10">
            <a:alphaModFix/>
          </a:blip>
          <a:stretch>
            <a:fillRect/>
          </a:stretch>
        </p:blipFill>
        <p:spPr>
          <a:xfrm>
            <a:off x="82301" y="2886655"/>
            <a:ext cx="697875" cy="502389"/>
          </a:xfrm>
          <a:prstGeom prst="rect">
            <a:avLst/>
          </a:prstGeom>
          <a:noFill/>
          <a:ln>
            <a:noFill/>
          </a:ln>
        </p:spPr>
      </p:pic>
      <p:pic>
        <p:nvPicPr>
          <p:cNvPr id="733" name="Shape 733"/>
          <p:cNvPicPr preferRelativeResize="0"/>
          <p:nvPr/>
        </p:nvPicPr>
        <p:blipFill>
          <a:blip r:embed="rId11">
            <a:alphaModFix/>
          </a:blip>
          <a:stretch>
            <a:fillRect/>
          </a:stretch>
        </p:blipFill>
        <p:spPr>
          <a:xfrm>
            <a:off x="2436609" y="4130875"/>
            <a:ext cx="621150" cy="602390"/>
          </a:xfrm>
          <a:prstGeom prst="rect">
            <a:avLst/>
          </a:prstGeom>
          <a:noFill/>
          <a:ln>
            <a:noFill/>
          </a:ln>
        </p:spPr>
      </p:pic>
      <p:pic>
        <p:nvPicPr>
          <p:cNvPr id="734" name="Shape 734"/>
          <p:cNvPicPr preferRelativeResize="0"/>
          <p:nvPr/>
        </p:nvPicPr>
        <p:blipFill>
          <a:blip r:embed="rId12">
            <a:alphaModFix/>
          </a:blip>
          <a:stretch>
            <a:fillRect/>
          </a:stretch>
        </p:blipFill>
        <p:spPr>
          <a:xfrm>
            <a:off x="8375825" y="3523750"/>
            <a:ext cx="657372" cy="517200"/>
          </a:xfrm>
          <a:prstGeom prst="rect">
            <a:avLst/>
          </a:prstGeom>
          <a:noFill/>
          <a:ln>
            <a:noFill/>
          </a:ln>
        </p:spPr>
      </p:pic>
      <p:pic>
        <p:nvPicPr>
          <p:cNvPr id="735" name="Shape 735"/>
          <p:cNvPicPr preferRelativeResize="0"/>
          <p:nvPr/>
        </p:nvPicPr>
        <p:blipFill>
          <a:blip r:embed="rId13">
            <a:alphaModFix/>
          </a:blip>
          <a:stretch>
            <a:fillRect/>
          </a:stretch>
        </p:blipFill>
        <p:spPr>
          <a:xfrm>
            <a:off x="100899" y="953953"/>
            <a:ext cx="1153810" cy="686294"/>
          </a:xfrm>
          <a:prstGeom prst="rect">
            <a:avLst/>
          </a:prstGeom>
          <a:noFill/>
          <a:ln>
            <a:noFill/>
          </a:ln>
        </p:spPr>
      </p:pic>
      <p:pic>
        <p:nvPicPr>
          <p:cNvPr id="736" name="Shape 736"/>
          <p:cNvPicPr preferRelativeResize="0"/>
          <p:nvPr/>
        </p:nvPicPr>
        <p:blipFill>
          <a:blip r:embed="rId14">
            <a:alphaModFix/>
          </a:blip>
          <a:stretch>
            <a:fillRect/>
          </a:stretch>
        </p:blipFill>
        <p:spPr>
          <a:xfrm>
            <a:off x="8151775" y="1145025"/>
            <a:ext cx="943100" cy="304149"/>
          </a:xfrm>
          <a:prstGeom prst="rect">
            <a:avLst/>
          </a:prstGeom>
          <a:noFill/>
          <a:ln>
            <a:noFill/>
          </a:ln>
        </p:spPr>
      </p:pic>
      <p:pic>
        <p:nvPicPr>
          <p:cNvPr id="737" name="Shape 737"/>
          <p:cNvPicPr preferRelativeResize="0"/>
          <p:nvPr/>
        </p:nvPicPr>
        <p:blipFill>
          <a:blip r:embed="rId15">
            <a:alphaModFix/>
          </a:blip>
          <a:stretch>
            <a:fillRect/>
          </a:stretch>
        </p:blipFill>
        <p:spPr>
          <a:xfrm>
            <a:off x="4310567" y="1616174"/>
            <a:ext cx="621156" cy="535181"/>
          </a:xfrm>
          <a:prstGeom prst="rect">
            <a:avLst/>
          </a:prstGeom>
          <a:noFill/>
          <a:ln>
            <a:noFill/>
          </a:ln>
        </p:spPr>
      </p:pic>
      <p:pic>
        <p:nvPicPr>
          <p:cNvPr id="738" name="Shape 738"/>
          <p:cNvPicPr preferRelativeResize="0"/>
          <p:nvPr/>
        </p:nvPicPr>
        <p:blipFill>
          <a:blip r:embed="rId16">
            <a:alphaModFix/>
          </a:blip>
          <a:stretch>
            <a:fillRect/>
          </a:stretch>
        </p:blipFill>
        <p:spPr>
          <a:xfrm>
            <a:off x="8411326" y="4163533"/>
            <a:ext cx="697800" cy="537073"/>
          </a:xfrm>
          <a:prstGeom prst="rect">
            <a:avLst/>
          </a:prstGeom>
          <a:noFill/>
          <a:ln>
            <a:noFill/>
          </a:ln>
        </p:spPr>
      </p:pic>
      <p:pic>
        <p:nvPicPr>
          <p:cNvPr id="739" name="Shape 739"/>
          <p:cNvPicPr preferRelativeResize="0"/>
          <p:nvPr/>
        </p:nvPicPr>
        <p:blipFill rotWithShape="1">
          <a:blip r:embed="rId17">
            <a:alphaModFix/>
          </a:blip>
          <a:srcRect/>
          <a:stretch/>
        </p:blipFill>
        <p:spPr>
          <a:xfrm>
            <a:off x="1481851" y="1104350"/>
            <a:ext cx="697800" cy="385500"/>
          </a:xfrm>
          <a:prstGeom prst="rect">
            <a:avLst/>
          </a:prstGeom>
          <a:noFill/>
          <a:ln>
            <a:noFill/>
          </a:ln>
        </p:spPr>
      </p:pic>
      <p:pic>
        <p:nvPicPr>
          <p:cNvPr id="740" name="Shape 740"/>
          <p:cNvPicPr preferRelativeResize="0"/>
          <p:nvPr/>
        </p:nvPicPr>
        <p:blipFill>
          <a:blip r:embed="rId18">
            <a:alphaModFix/>
          </a:blip>
          <a:stretch>
            <a:fillRect/>
          </a:stretch>
        </p:blipFill>
        <p:spPr>
          <a:xfrm>
            <a:off x="5536050" y="2305469"/>
            <a:ext cx="697879" cy="430226"/>
          </a:xfrm>
          <a:prstGeom prst="rect">
            <a:avLst/>
          </a:prstGeom>
          <a:noFill/>
          <a:ln>
            <a:noFill/>
          </a:ln>
        </p:spPr>
      </p:pic>
      <p:pic>
        <p:nvPicPr>
          <p:cNvPr id="741" name="Shape 741" descr="Spredfast.png"/>
          <p:cNvPicPr preferRelativeResize="0"/>
          <p:nvPr/>
        </p:nvPicPr>
        <p:blipFill>
          <a:blip r:embed="rId19">
            <a:alphaModFix/>
          </a:blip>
          <a:stretch>
            <a:fillRect/>
          </a:stretch>
        </p:blipFill>
        <p:spPr>
          <a:xfrm>
            <a:off x="7924638" y="2978223"/>
            <a:ext cx="1065401" cy="319254"/>
          </a:xfrm>
          <a:prstGeom prst="rect">
            <a:avLst/>
          </a:prstGeom>
          <a:noFill/>
          <a:ln>
            <a:noFill/>
          </a:ln>
        </p:spPr>
      </p:pic>
      <p:pic>
        <p:nvPicPr>
          <p:cNvPr id="742" name="Shape 742" descr="Screen Shot 2017-10-26 at 10.05.32 AM.png"/>
          <p:cNvPicPr preferRelativeResize="0"/>
          <p:nvPr/>
        </p:nvPicPr>
        <p:blipFill>
          <a:blip r:embed="rId20">
            <a:alphaModFix/>
          </a:blip>
          <a:stretch>
            <a:fillRect/>
          </a:stretch>
        </p:blipFill>
        <p:spPr>
          <a:xfrm>
            <a:off x="4377741" y="4298898"/>
            <a:ext cx="1193945" cy="266342"/>
          </a:xfrm>
          <a:prstGeom prst="rect">
            <a:avLst/>
          </a:prstGeom>
          <a:noFill/>
          <a:ln>
            <a:noFill/>
          </a:ln>
        </p:spPr>
      </p:pic>
      <p:pic>
        <p:nvPicPr>
          <p:cNvPr id="743" name="Shape 743" descr="Pinterest.png"/>
          <p:cNvPicPr preferRelativeResize="0"/>
          <p:nvPr/>
        </p:nvPicPr>
        <p:blipFill>
          <a:blip r:embed="rId21">
            <a:alphaModFix/>
          </a:blip>
          <a:stretch>
            <a:fillRect/>
          </a:stretch>
        </p:blipFill>
        <p:spPr>
          <a:xfrm>
            <a:off x="6596302" y="2305467"/>
            <a:ext cx="1109000" cy="430230"/>
          </a:xfrm>
          <a:prstGeom prst="rect">
            <a:avLst/>
          </a:prstGeom>
          <a:noFill/>
          <a:ln>
            <a:noFill/>
          </a:ln>
        </p:spPr>
      </p:pic>
      <p:pic>
        <p:nvPicPr>
          <p:cNvPr id="744" name="Shape 744" descr="logo_ticketmaster-300x184.png"/>
          <p:cNvPicPr preferRelativeResize="0"/>
          <p:nvPr/>
        </p:nvPicPr>
        <p:blipFill rotWithShape="1">
          <a:blip r:embed="rId22">
            <a:alphaModFix/>
          </a:blip>
          <a:srcRect t="25629" b="31156"/>
          <a:stretch/>
        </p:blipFill>
        <p:spPr>
          <a:xfrm>
            <a:off x="5726474" y="3610787"/>
            <a:ext cx="1335600" cy="343200"/>
          </a:xfrm>
          <a:prstGeom prst="rect">
            <a:avLst/>
          </a:prstGeom>
          <a:noFill/>
          <a:ln>
            <a:noFill/>
          </a:ln>
        </p:spPr>
      </p:pic>
      <p:pic>
        <p:nvPicPr>
          <p:cNvPr id="745" name="Shape 745"/>
          <p:cNvPicPr preferRelativeResize="0"/>
          <p:nvPr/>
        </p:nvPicPr>
        <p:blipFill>
          <a:blip r:embed="rId23">
            <a:alphaModFix/>
          </a:blip>
          <a:stretch>
            <a:fillRect/>
          </a:stretch>
        </p:blipFill>
        <p:spPr>
          <a:xfrm>
            <a:off x="5555872" y="3033976"/>
            <a:ext cx="1154286" cy="207747"/>
          </a:xfrm>
          <a:prstGeom prst="rect">
            <a:avLst/>
          </a:prstGeom>
          <a:noFill/>
          <a:ln>
            <a:noFill/>
          </a:ln>
        </p:spPr>
      </p:pic>
      <p:pic>
        <p:nvPicPr>
          <p:cNvPr id="746" name="Shape 746"/>
          <p:cNvPicPr preferRelativeResize="0"/>
          <p:nvPr/>
        </p:nvPicPr>
        <p:blipFill rotWithShape="1">
          <a:blip r:embed="rId24">
            <a:alphaModFix/>
          </a:blip>
          <a:srcRect t="16725" b="13728"/>
          <a:stretch/>
        </p:blipFill>
        <p:spPr>
          <a:xfrm>
            <a:off x="4487806" y="2970727"/>
            <a:ext cx="991225" cy="334246"/>
          </a:xfrm>
          <a:prstGeom prst="rect">
            <a:avLst/>
          </a:prstGeom>
          <a:noFill/>
          <a:ln>
            <a:noFill/>
          </a:ln>
        </p:spPr>
      </p:pic>
      <p:pic>
        <p:nvPicPr>
          <p:cNvPr id="747" name="Shape 747"/>
          <p:cNvPicPr preferRelativeResize="0"/>
          <p:nvPr/>
        </p:nvPicPr>
        <p:blipFill rotWithShape="1">
          <a:blip r:embed="rId25">
            <a:alphaModFix/>
          </a:blip>
          <a:srcRect t="16326" b="13992"/>
          <a:stretch/>
        </p:blipFill>
        <p:spPr>
          <a:xfrm>
            <a:off x="99172" y="2305467"/>
            <a:ext cx="1065412" cy="430230"/>
          </a:xfrm>
          <a:prstGeom prst="rect">
            <a:avLst/>
          </a:prstGeom>
          <a:noFill/>
          <a:ln>
            <a:noFill/>
          </a:ln>
        </p:spPr>
      </p:pic>
      <p:pic>
        <p:nvPicPr>
          <p:cNvPr id="748" name="Shape 748"/>
          <p:cNvPicPr preferRelativeResize="0"/>
          <p:nvPr/>
        </p:nvPicPr>
        <p:blipFill>
          <a:blip r:embed="rId26">
            <a:alphaModFix/>
          </a:blip>
          <a:stretch>
            <a:fillRect/>
          </a:stretch>
        </p:blipFill>
        <p:spPr>
          <a:xfrm>
            <a:off x="1067801" y="3508887"/>
            <a:ext cx="697875" cy="546925"/>
          </a:xfrm>
          <a:prstGeom prst="rect">
            <a:avLst/>
          </a:prstGeom>
          <a:noFill/>
          <a:ln>
            <a:noFill/>
          </a:ln>
        </p:spPr>
      </p:pic>
      <p:pic>
        <p:nvPicPr>
          <p:cNvPr id="749" name="Shape 749"/>
          <p:cNvPicPr preferRelativeResize="0"/>
          <p:nvPr/>
        </p:nvPicPr>
        <p:blipFill>
          <a:blip r:embed="rId27">
            <a:alphaModFix/>
          </a:blip>
          <a:stretch>
            <a:fillRect/>
          </a:stretch>
        </p:blipFill>
        <p:spPr>
          <a:xfrm>
            <a:off x="2195076" y="2900983"/>
            <a:ext cx="697800" cy="473734"/>
          </a:xfrm>
          <a:prstGeom prst="rect">
            <a:avLst/>
          </a:prstGeom>
          <a:noFill/>
          <a:ln>
            <a:noFill/>
          </a:ln>
        </p:spPr>
      </p:pic>
      <p:pic>
        <p:nvPicPr>
          <p:cNvPr id="750" name="Shape 750"/>
          <p:cNvPicPr preferRelativeResize="0"/>
          <p:nvPr/>
        </p:nvPicPr>
        <p:blipFill rotWithShape="1">
          <a:blip r:embed="rId28">
            <a:alphaModFix/>
          </a:blip>
          <a:srcRect l="12248" t="23676" r="9233" b="17249"/>
          <a:stretch/>
        </p:blipFill>
        <p:spPr>
          <a:xfrm>
            <a:off x="2297650" y="1728546"/>
            <a:ext cx="869888" cy="310436"/>
          </a:xfrm>
          <a:prstGeom prst="rect">
            <a:avLst/>
          </a:prstGeom>
          <a:noFill/>
          <a:ln>
            <a:noFill/>
          </a:ln>
        </p:spPr>
      </p:pic>
      <p:pic>
        <p:nvPicPr>
          <p:cNvPr id="751" name="Shape 751"/>
          <p:cNvPicPr preferRelativeResize="0"/>
          <p:nvPr/>
        </p:nvPicPr>
        <p:blipFill rotWithShape="1">
          <a:blip r:embed="rId29">
            <a:alphaModFix/>
          </a:blip>
          <a:srcRect l="7328" t="23149" r="10610" b="24021"/>
          <a:stretch/>
        </p:blipFill>
        <p:spPr>
          <a:xfrm>
            <a:off x="5144787" y="1703782"/>
            <a:ext cx="1115981" cy="359965"/>
          </a:xfrm>
          <a:prstGeom prst="rect">
            <a:avLst/>
          </a:prstGeom>
          <a:noFill/>
          <a:ln>
            <a:noFill/>
          </a:ln>
        </p:spPr>
      </p:pic>
      <p:pic>
        <p:nvPicPr>
          <p:cNvPr id="752" name="Shape 752"/>
          <p:cNvPicPr preferRelativeResize="0"/>
          <p:nvPr/>
        </p:nvPicPr>
        <p:blipFill>
          <a:blip r:embed="rId30">
            <a:alphaModFix/>
          </a:blip>
          <a:stretch>
            <a:fillRect/>
          </a:stretch>
        </p:blipFill>
        <p:spPr>
          <a:xfrm>
            <a:off x="3694737" y="1059385"/>
            <a:ext cx="810625" cy="475429"/>
          </a:xfrm>
          <a:prstGeom prst="rect">
            <a:avLst/>
          </a:prstGeom>
          <a:noFill/>
          <a:ln>
            <a:noFill/>
          </a:ln>
        </p:spPr>
      </p:pic>
      <p:pic>
        <p:nvPicPr>
          <p:cNvPr id="753" name="Shape 753"/>
          <p:cNvPicPr preferRelativeResize="0"/>
          <p:nvPr/>
        </p:nvPicPr>
        <p:blipFill rotWithShape="1">
          <a:blip r:embed="rId31">
            <a:alphaModFix/>
          </a:blip>
          <a:srcRect t="34485" b="28824"/>
          <a:stretch/>
        </p:blipFill>
        <p:spPr>
          <a:xfrm>
            <a:off x="1214791" y="1730967"/>
            <a:ext cx="869795" cy="305594"/>
          </a:xfrm>
          <a:prstGeom prst="rect">
            <a:avLst/>
          </a:prstGeom>
          <a:noFill/>
          <a:ln>
            <a:noFill/>
          </a:ln>
        </p:spPr>
      </p:pic>
      <p:pic>
        <p:nvPicPr>
          <p:cNvPr id="754" name="Shape 754"/>
          <p:cNvPicPr preferRelativeResize="0"/>
          <p:nvPr/>
        </p:nvPicPr>
        <p:blipFill>
          <a:blip r:embed="rId32">
            <a:alphaModFix/>
          </a:blip>
          <a:stretch>
            <a:fillRect/>
          </a:stretch>
        </p:blipFill>
        <p:spPr>
          <a:xfrm>
            <a:off x="6786997" y="2964749"/>
            <a:ext cx="1060800" cy="346202"/>
          </a:xfrm>
          <a:prstGeom prst="rect">
            <a:avLst/>
          </a:prstGeom>
          <a:noFill/>
          <a:ln>
            <a:noFill/>
          </a:ln>
        </p:spPr>
      </p:pic>
      <p:pic>
        <p:nvPicPr>
          <p:cNvPr id="755" name="Shape 755"/>
          <p:cNvPicPr preferRelativeResize="0"/>
          <p:nvPr/>
        </p:nvPicPr>
        <p:blipFill rotWithShape="1">
          <a:blip r:embed="rId33">
            <a:alphaModFix/>
          </a:blip>
          <a:srcRect l="7391" t="17084" r="10661" b="20968"/>
          <a:stretch/>
        </p:blipFill>
        <p:spPr>
          <a:xfrm>
            <a:off x="7223338" y="3593831"/>
            <a:ext cx="991223" cy="377037"/>
          </a:xfrm>
          <a:prstGeom prst="rect">
            <a:avLst/>
          </a:prstGeom>
          <a:noFill/>
          <a:ln>
            <a:noFill/>
          </a:ln>
        </p:spPr>
      </p:pic>
      <p:pic>
        <p:nvPicPr>
          <p:cNvPr id="756" name="Shape 756"/>
          <p:cNvPicPr preferRelativeResize="0"/>
          <p:nvPr/>
        </p:nvPicPr>
        <p:blipFill>
          <a:blip r:embed="rId34">
            <a:alphaModFix/>
          </a:blip>
          <a:stretch>
            <a:fillRect/>
          </a:stretch>
        </p:blipFill>
        <p:spPr>
          <a:xfrm>
            <a:off x="3139291" y="4328194"/>
            <a:ext cx="1156918" cy="207750"/>
          </a:xfrm>
          <a:prstGeom prst="rect">
            <a:avLst/>
          </a:prstGeom>
          <a:noFill/>
          <a:ln>
            <a:noFill/>
          </a:ln>
        </p:spPr>
      </p:pic>
      <p:pic>
        <p:nvPicPr>
          <p:cNvPr id="757" name="Shape 757"/>
          <p:cNvPicPr preferRelativeResize="0"/>
          <p:nvPr/>
        </p:nvPicPr>
        <p:blipFill>
          <a:blip r:embed="rId35">
            <a:alphaModFix/>
          </a:blip>
          <a:stretch>
            <a:fillRect/>
          </a:stretch>
        </p:blipFill>
        <p:spPr>
          <a:xfrm>
            <a:off x="4732505" y="1021925"/>
            <a:ext cx="898541" cy="550350"/>
          </a:xfrm>
          <a:prstGeom prst="rect">
            <a:avLst/>
          </a:prstGeom>
          <a:noFill/>
          <a:ln>
            <a:noFill/>
          </a:ln>
        </p:spPr>
      </p:pic>
      <p:pic>
        <p:nvPicPr>
          <p:cNvPr id="758" name="Shape 758"/>
          <p:cNvPicPr preferRelativeResize="0"/>
          <p:nvPr/>
        </p:nvPicPr>
        <p:blipFill>
          <a:blip r:embed="rId36">
            <a:alphaModFix/>
          </a:blip>
          <a:stretch>
            <a:fillRect/>
          </a:stretch>
        </p:blipFill>
        <p:spPr>
          <a:xfrm>
            <a:off x="5653218" y="4283094"/>
            <a:ext cx="1153800" cy="297951"/>
          </a:xfrm>
          <a:prstGeom prst="rect">
            <a:avLst/>
          </a:prstGeom>
          <a:noFill/>
          <a:ln>
            <a:noFill/>
          </a:ln>
        </p:spPr>
      </p:pic>
      <p:pic>
        <p:nvPicPr>
          <p:cNvPr id="759" name="Shape 759"/>
          <p:cNvPicPr preferRelativeResize="0"/>
          <p:nvPr/>
        </p:nvPicPr>
        <p:blipFill rotWithShape="1">
          <a:blip r:embed="rId37">
            <a:alphaModFix/>
          </a:blip>
          <a:srcRect l="719" t="24838" r="-720" b="24345"/>
          <a:stretch/>
        </p:blipFill>
        <p:spPr>
          <a:xfrm>
            <a:off x="5858189" y="1132032"/>
            <a:ext cx="1060800" cy="330136"/>
          </a:xfrm>
          <a:prstGeom prst="rect">
            <a:avLst/>
          </a:prstGeom>
          <a:noFill/>
          <a:ln>
            <a:noFill/>
          </a:ln>
        </p:spPr>
      </p:pic>
      <p:pic>
        <p:nvPicPr>
          <p:cNvPr id="760" name="Shape 760"/>
          <p:cNvPicPr preferRelativeResize="0"/>
          <p:nvPr/>
        </p:nvPicPr>
        <p:blipFill rotWithShape="1">
          <a:blip r:embed="rId38">
            <a:alphaModFix/>
          </a:blip>
          <a:srcRect t="21204" b="18071"/>
          <a:stretch/>
        </p:blipFill>
        <p:spPr>
          <a:xfrm>
            <a:off x="8128150" y="1619677"/>
            <a:ext cx="869776" cy="528174"/>
          </a:xfrm>
          <a:prstGeom prst="rect">
            <a:avLst/>
          </a:prstGeom>
          <a:noFill/>
          <a:ln>
            <a:noFill/>
          </a:ln>
        </p:spPr>
      </p:pic>
      <p:pic>
        <p:nvPicPr>
          <p:cNvPr id="761" name="Shape 761"/>
          <p:cNvPicPr preferRelativeResize="0"/>
          <p:nvPr/>
        </p:nvPicPr>
        <p:blipFill>
          <a:blip r:embed="rId39">
            <a:alphaModFix/>
          </a:blip>
          <a:stretch>
            <a:fillRect/>
          </a:stretch>
        </p:blipFill>
        <p:spPr>
          <a:xfrm>
            <a:off x="4230577" y="2305203"/>
            <a:ext cx="943100" cy="430757"/>
          </a:xfrm>
          <a:prstGeom prst="rect">
            <a:avLst/>
          </a:prstGeom>
          <a:noFill/>
          <a:ln>
            <a:noFill/>
          </a:ln>
        </p:spPr>
      </p:pic>
      <p:pic>
        <p:nvPicPr>
          <p:cNvPr id="762" name="Shape 762"/>
          <p:cNvPicPr preferRelativeResize="0"/>
          <p:nvPr/>
        </p:nvPicPr>
        <p:blipFill>
          <a:blip r:embed="rId40">
            <a:alphaModFix/>
          </a:blip>
          <a:stretch>
            <a:fillRect/>
          </a:stretch>
        </p:blipFill>
        <p:spPr>
          <a:xfrm>
            <a:off x="8067674" y="2373606"/>
            <a:ext cx="948175" cy="293952"/>
          </a:xfrm>
          <a:prstGeom prst="rect">
            <a:avLst/>
          </a:prstGeom>
          <a:noFill/>
          <a:ln>
            <a:noFill/>
          </a:ln>
        </p:spPr>
      </p:pic>
      <p:pic>
        <p:nvPicPr>
          <p:cNvPr id="763" name="Shape 763"/>
          <p:cNvPicPr preferRelativeResize="0"/>
          <p:nvPr/>
        </p:nvPicPr>
        <p:blipFill>
          <a:blip r:embed="rId41">
            <a:alphaModFix/>
          </a:blip>
          <a:stretch>
            <a:fillRect/>
          </a:stretch>
        </p:blipFill>
        <p:spPr>
          <a:xfrm>
            <a:off x="3149104" y="3640000"/>
            <a:ext cx="1060897" cy="284700"/>
          </a:xfrm>
          <a:prstGeom prst="rect">
            <a:avLst/>
          </a:prstGeom>
          <a:noFill/>
          <a:ln>
            <a:noFill/>
          </a:ln>
        </p:spPr>
      </p:pic>
      <p:pic>
        <p:nvPicPr>
          <p:cNvPr id="764" name="Shape 764"/>
          <p:cNvPicPr preferRelativeResize="0"/>
          <p:nvPr/>
        </p:nvPicPr>
        <p:blipFill>
          <a:blip r:embed="rId42">
            <a:alphaModFix/>
          </a:blip>
          <a:stretch>
            <a:fillRect/>
          </a:stretch>
        </p:blipFill>
        <p:spPr>
          <a:xfrm>
            <a:off x="857017" y="3014250"/>
            <a:ext cx="1261219" cy="247200"/>
          </a:xfrm>
          <a:prstGeom prst="rect">
            <a:avLst/>
          </a:prstGeom>
          <a:noFill/>
          <a:ln>
            <a:noFill/>
          </a:ln>
        </p:spPr>
      </p:pic>
      <p:pic>
        <p:nvPicPr>
          <p:cNvPr id="765" name="Shape 765"/>
          <p:cNvPicPr preferRelativeResize="0"/>
          <p:nvPr/>
        </p:nvPicPr>
        <p:blipFill>
          <a:blip r:embed="rId43">
            <a:alphaModFix/>
          </a:blip>
          <a:stretch>
            <a:fillRect/>
          </a:stretch>
        </p:blipFill>
        <p:spPr>
          <a:xfrm>
            <a:off x="2969716" y="3008119"/>
            <a:ext cx="1441250" cy="259462"/>
          </a:xfrm>
          <a:prstGeom prst="rect">
            <a:avLst/>
          </a:prstGeom>
          <a:noFill/>
          <a:ln>
            <a:noFill/>
          </a:ln>
        </p:spPr>
      </p:pic>
      <p:pic>
        <p:nvPicPr>
          <p:cNvPr id="766" name="Shape 766"/>
          <p:cNvPicPr preferRelativeResize="0"/>
          <p:nvPr/>
        </p:nvPicPr>
        <p:blipFill rotWithShape="1">
          <a:blip r:embed="rId44">
            <a:alphaModFix/>
          </a:blip>
          <a:srcRect l="20438" t="23054" r="21529" b="16210"/>
          <a:stretch/>
        </p:blipFill>
        <p:spPr>
          <a:xfrm>
            <a:off x="-36567" y="3372897"/>
            <a:ext cx="943103" cy="818906"/>
          </a:xfrm>
          <a:prstGeom prst="rect">
            <a:avLst/>
          </a:prstGeom>
          <a:noFill/>
          <a:ln>
            <a:noFill/>
          </a:ln>
        </p:spPr>
      </p:pic>
      <p:pic>
        <p:nvPicPr>
          <p:cNvPr id="767" name="Shape 767"/>
          <p:cNvPicPr preferRelativeResize="0"/>
          <p:nvPr/>
        </p:nvPicPr>
        <p:blipFill rotWithShape="1">
          <a:blip r:embed="rId45">
            <a:alphaModFix/>
          </a:blip>
          <a:srcRect l="15368" t="3747" r="13940" b="7654"/>
          <a:stretch/>
        </p:blipFill>
        <p:spPr>
          <a:xfrm>
            <a:off x="3380601" y="1608589"/>
            <a:ext cx="716903" cy="550350"/>
          </a:xfrm>
          <a:prstGeom prst="rect">
            <a:avLst/>
          </a:prstGeom>
          <a:noFill/>
          <a:ln>
            <a:noFill/>
          </a:ln>
        </p:spPr>
      </p:pic>
      <p:pic>
        <p:nvPicPr>
          <p:cNvPr id="768" name="Shape 768"/>
          <p:cNvPicPr preferRelativeResize="0"/>
          <p:nvPr/>
        </p:nvPicPr>
        <p:blipFill>
          <a:blip r:embed="rId46">
            <a:alphaModFix/>
          </a:blip>
          <a:stretch>
            <a:fillRect/>
          </a:stretch>
        </p:blipFill>
        <p:spPr>
          <a:xfrm>
            <a:off x="1926940" y="3622537"/>
            <a:ext cx="1060900" cy="319626"/>
          </a:xfrm>
          <a:prstGeom prst="rect">
            <a:avLst/>
          </a:prstGeom>
          <a:noFill/>
          <a:ln>
            <a:noFill/>
          </a:ln>
        </p:spPr>
      </p:pic>
      <p:pic>
        <p:nvPicPr>
          <p:cNvPr id="769" name="Shape 769"/>
          <p:cNvPicPr preferRelativeResize="0"/>
          <p:nvPr/>
        </p:nvPicPr>
        <p:blipFill>
          <a:blip r:embed="rId47">
            <a:alphaModFix/>
          </a:blip>
          <a:stretch>
            <a:fillRect/>
          </a:stretch>
        </p:blipFill>
        <p:spPr>
          <a:xfrm>
            <a:off x="976277" y="4173565"/>
            <a:ext cx="1378800" cy="517009"/>
          </a:xfrm>
          <a:prstGeom prst="rect">
            <a:avLst/>
          </a:prstGeom>
          <a:noFill/>
          <a:ln>
            <a:noFill/>
          </a:ln>
        </p:spPr>
      </p:pic>
      <p:pic>
        <p:nvPicPr>
          <p:cNvPr id="770" name="Shape 770"/>
          <p:cNvPicPr preferRelativeResize="0"/>
          <p:nvPr/>
        </p:nvPicPr>
        <p:blipFill>
          <a:blip r:embed="rId48">
            <a:alphaModFix/>
          </a:blip>
          <a:stretch>
            <a:fillRect/>
          </a:stretch>
        </p:blipFill>
        <p:spPr>
          <a:xfrm>
            <a:off x="4371266" y="3633109"/>
            <a:ext cx="1193944" cy="298482"/>
          </a:xfrm>
          <a:prstGeom prst="rect">
            <a:avLst/>
          </a:prstGeom>
          <a:noFill/>
          <a:ln>
            <a:noFill/>
          </a:ln>
        </p:spPr>
      </p:pic>
      <p:pic>
        <p:nvPicPr>
          <p:cNvPr id="771" name="Shape 771"/>
          <p:cNvPicPr preferRelativeResize="0"/>
          <p:nvPr/>
        </p:nvPicPr>
        <p:blipFill>
          <a:blip r:embed="rId49">
            <a:alphaModFix/>
          </a:blip>
          <a:stretch>
            <a:fillRect/>
          </a:stretch>
        </p:blipFill>
        <p:spPr>
          <a:xfrm>
            <a:off x="6473831" y="1777205"/>
            <a:ext cx="1441255" cy="21311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Shape 77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Kubernetes </a:t>
            </a:r>
            <a:r>
              <a:rPr lang="zh-CN" altLang="en-US" dirty="0"/>
              <a:t>在搜索引擎上增长情况</a:t>
            </a:r>
            <a:endParaRPr dirty="0"/>
          </a:p>
        </p:txBody>
      </p:sp>
      <p:pic>
        <p:nvPicPr>
          <p:cNvPr id="777" name="Shape 777"/>
          <p:cNvPicPr preferRelativeResize="0"/>
          <p:nvPr/>
        </p:nvPicPr>
        <p:blipFill>
          <a:blip r:embed="rId3">
            <a:alphaModFix/>
          </a:blip>
          <a:stretch>
            <a:fillRect/>
          </a:stretch>
        </p:blipFill>
        <p:spPr>
          <a:xfrm>
            <a:off x="164475" y="1426899"/>
            <a:ext cx="4308350" cy="3283551"/>
          </a:xfrm>
          <a:prstGeom prst="rect">
            <a:avLst/>
          </a:prstGeom>
          <a:noFill/>
          <a:ln>
            <a:noFill/>
          </a:ln>
        </p:spPr>
      </p:pic>
      <p:sp>
        <p:nvSpPr>
          <p:cNvPr id="778" name="Shape 778"/>
          <p:cNvSpPr txBox="1"/>
          <p:nvPr/>
        </p:nvSpPr>
        <p:spPr>
          <a:xfrm>
            <a:off x="1524375" y="1078200"/>
            <a:ext cx="1458300" cy="393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zh-CN" altLang="en-US" b="1" dirty="0" smtClean="0">
                <a:latin typeface="Century Gothic"/>
                <a:ea typeface="Century Gothic"/>
                <a:cs typeface="Century Gothic"/>
                <a:sym typeface="Century Gothic"/>
              </a:rPr>
              <a:t>谷歌搜索</a:t>
            </a:r>
            <a:endParaRPr b="1" dirty="0">
              <a:latin typeface="Century Gothic"/>
              <a:ea typeface="Century Gothic"/>
              <a:cs typeface="Century Gothic"/>
              <a:sym typeface="Century Gothic"/>
            </a:endParaRPr>
          </a:p>
        </p:txBody>
      </p:sp>
      <p:sp>
        <p:nvSpPr>
          <p:cNvPr id="779" name="Shape 779"/>
          <p:cNvSpPr txBox="1"/>
          <p:nvPr/>
        </p:nvSpPr>
        <p:spPr>
          <a:xfrm>
            <a:off x="6516425" y="1033300"/>
            <a:ext cx="925500" cy="393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zh-CN" altLang="en-US" b="1" dirty="0" smtClean="0">
                <a:latin typeface="Century Gothic"/>
                <a:ea typeface="Century Gothic"/>
                <a:cs typeface="Century Gothic"/>
                <a:sym typeface="Century Gothic"/>
              </a:rPr>
              <a:t>微信搜索</a:t>
            </a:r>
            <a:endParaRPr b="1" dirty="0">
              <a:latin typeface="Century Gothic"/>
              <a:ea typeface="Century Gothic"/>
              <a:cs typeface="Century Gothic"/>
              <a:sym typeface="Century Gothic"/>
            </a:endParaRPr>
          </a:p>
        </p:txBody>
      </p:sp>
      <p:sp>
        <p:nvSpPr>
          <p:cNvPr id="780" name="Shape 780"/>
          <p:cNvSpPr txBox="1"/>
          <p:nvPr/>
        </p:nvSpPr>
        <p:spPr>
          <a:xfrm>
            <a:off x="6099275" y="4419675"/>
            <a:ext cx="2402700" cy="393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200" b="1">
                <a:solidFill>
                  <a:schemeClr val="accent3"/>
                </a:solidFill>
                <a:latin typeface="Century Gothic"/>
                <a:ea typeface="Century Gothic"/>
                <a:cs typeface="Century Gothic"/>
                <a:sym typeface="Century Gothic"/>
              </a:rPr>
              <a:t>Kubernetes</a:t>
            </a:r>
            <a:r>
              <a:rPr lang="en-US" sz="1200" b="1">
                <a:latin typeface="Century Gothic"/>
                <a:ea typeface="Century Gothic"/>
                <a:cs typeface="Century Gothic"/>
                <a:sym typeface="Century Gothic"/>
              </a:rPr>
              <a:t>         </a:t>
            </a:r>
            <a:r>
              <a:rPr lang="en-US" sz="1200" b="1">
                <a:solidFill>
                  <a:srgbClr val="674EA7"/>
                </a:solidFill>
                <a:latin typeface="Century Gothic"/>
                <a:ea typeface="Century Gothic"/>
                <a:cs typeface="Century Gothic"/>
                <a:sym typeface="Century Gothic"/>
              </a:rPr>
              <a:t>OpenStack</a:t>
            </a:r>
            <a:r>
              <a:rPr lang="en-US" sz="1200" b="1">
                <a:latin typeface="Century Gothic"/>
                <a:ea typeface="Century Gothic"/>
                <a:cs typeface="Century Gothic"/>
                <a:sym typeface="Century Gothic"/>
              </a:rPr>
              <a:t> </a:t>
            </a:r>
            <a:endParaRPr sz="1200" b="1">
              <a:latin typeface="Century Gothic"/>
              <a:ea typeface="Century Gothic"/>
              <a:cs typeface="Century Gothic"/>
              <a:sym typeface="Century Gothic"/>
            </a:endParaRPr>
          </a:p>
        </p:txBody>
      </p:sp>
      <p:pic>
        <p:nvPicPr>
          <p:cNvPr id="781" name="Shape 781"/>
          <p:cNvPicPr preferRelativeResize="0"/>
          <p:nvPr/>
        </p:nvPicPr>
        <p:blipFill rotWithShape="1">
          <a:blip r:embed="rId4">
            <a:alphaModFix/>
          </a:blip>
          <a:srcRect t="51613" r="10929" b="16079"/>
          <a:stretch/>
        </p:blipFill>
        <p:spPr>
          <a:xfrm>
            <a:off x="5039400" y="1579300"/>
            <a:ext cx="3823324" cy="2465323"/>
          </a:xfrm>
          <a:prstGeom prst="rect">
            <a:avLst/>
          </a:prstGeom>
          <a:noFill/>
          <a:ln>
            <a:noFill/>
          </a:ln>
        </p:spPr>
      </p:pic>
      <p:sp>
        <p:nvSpPr>
          <p:cNvPr id="782" name="Shape 782"/>
          <p:cNvSpPr txBox="1"/>
          <p:nvPr/>
        </p:nvSpPr>
        <p:spPr>
          <a:xfrm>
            <a:off x="5522100" y="3971825"/>
            <a:ext cx="3546000" cy="393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000">
                <a:latin typeface="Century Gothic"/>
                <a:ea typeface="Century Gothic"/>
                <a:cs typeface="Century Gothic"/>
                <a:sym typeface="Century Gothic"/>
              </a:rPr>
              <a:t>Dec 2017		Jan 2018		Feb 2018</a:t>
            </a:r>
            <a:endParaRPr sz="1000">
              <a:latin typeface="Century Gothic"/>
              <a:ea typeface="Century Gothic"/>
              <a:cs typeface="Century Gothic"/>
              <a:sym typeface="Century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pic>
        <p:nvPicPr>
          <p:cNvPr id="787" name="Shape 787"/>
          <p:cNvPicPr preferRelativeResize="0"/>
          <p:nvPr/>
        </p:nvPicPr>
        <p:blipFill rotWithShape="1">
          <a:blip r:embed="rId3">
            <a:alphaModFix/>
          </a:blip>
          <a:srcRect t="5984" b="10668"/>
          <a:stretch/>
        </p:blipFill>
        <p:spPr>
          <a:xfrm>
            <a:off x="0" y="789175"/>
            <a:ext cx="9144002" cy="3937975"/>
          </a:xfrm>
          <a:prstGeom prst="rect">
            <a:avLst/>
          </a:prstGeom>
          <a:noFill/>
          <a:ln>
            <a:noFill/>
          </a:ln>
        </p:spPr>
      </p:pic>
      <p:sp>
        <p:nvSpPr>
          <p:cNvPr id="788" name="Shape 788"/>
          <p:cNvSpPr txBox="1"/>
          <p:nvPr/>
        </p:nvSpPr>
        <p:spPr>
          <a:xfrm>
            <a:off x="1411850" y="4005775"/>
            <a:ext cx="6045000" cy="397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300" u="sng">
                <a:solidFill>
                  <a:schemeClr val="hlink"/>
                </a:solidFill>
                <a:hlinkClick r:id="rId4"/>
              </a:rPr>
              <a:t>https://www.cncf.io/blog/2017/06/05/30-highest-velocity-open-source-projects</a:t>
            </a:r>
            <a:r>
              <a:rPr lang="en-US" sz="1300"/>
              <a:t> </a:t>
            </a:r>
            <a:endParaRPr sz="1300"/>
          </a:p>
        </p:txBody>
      </p:sp>
      <p:sp>
        <p:nvSpPr>
          <p:cNvPr id="789" name="Shape 78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solidFill>
                  <a:schemeClr val="tx1"/>
                </a:solidFill>
              </a:rPr>
              <a:t>30 </a:t>
            </a:r>
            <a:r>
              <a:rPr lang="zh-CN" altLang="en-US" dirty="0">
                <a:solidFill>
                  <a:schemeClr val="tx1"/>
                </a:solidFill>
              </a:rPr>
              <a:t>个发展速最快的开源项目</a:t>
            </a:r>
            <a:endParaRPr dirty="0">
              <a:solidFill>
                <a:schemeClr val="tx1"/>
              </a:solidFill>
            </a:endParaRPr>
          </a:p>
        </p:txBody>
      </p:sp>
      <p:sp>
        <p:nvSpPr>
          <p:cNvPr id="790" name="Shape 790"/>
          <p:cNvSpPr txBox="1"/>
          <p:nvPr/>
        </p:nvSpPr>
        <p:spPr>
          <a:xfrm>
            <a:off x="954450" y="1104725"/>
            <a:ext cx="1749900" cy="344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a:t>2016-11 to 2017-10</a:t>
            </a:r>
            <a:endParaRPr/>
          </a:p>
        </p:txBody>
      </p:sp>
      <p:sp>
        <p:nvSpPr>
          <p:cNvPr id="791" name="Shape 791"/>
          <p:cNvSpPr txBox="1"/>
          <p:nvPr/>
        </p:nvSpPr>
        <p:spPr>
          <a:xfrm>
            <a:off x="4463000" y="4786675"/>
            <a:ext cx="1025100" cy="344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000" i="1"/>
              <a:t>Commits</a:t>
            </a:r>
            <a:endParaRPr sz="1000" i="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Shape 79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dirty="0"/>
              <a:t>CNCF </a:t>
            </a:r>
            <a:r>
              <a:rPr lang="zh-CN" altLang="en-US" dirty="0" smtClean="0"/>
              <a:t>项目成熟度</a:t>
            </a:r>
            <a:endParaRPr dirty="0"/>
          </a:p>
        </p:txBody>
      </p:sp>
      <p:grpSp>
        <p:nvGrpSpPr>
          <p:cNvPr id="797" name="Shape 797"/>
          <p:cNvGrpSpPr/>
          <p:nvPr/>
        </p:nvGrpSpPr>
        <p:grpSpPr>
          <a:xfrm>
            <a:off x="4296856" y="1398197"/>
            <a:ext cx="4431788" cy="2365127"/>
            <a:chOff x="4236269" y="713706"/>
            <a:chExt cx="3285239" cy="1753245"/>
          </a:xfrm>
        </p:grpSpPr>
        <p:sp>
          <p:nvSpPr>
            <p:cNvPr id="798" name="Shape 798"/>
            <p:cNvSpPr/>
            <p:nvPr/>
          </p:nvSpPr>
          <p:spPr>
            <a:xfrm>
              <a:off x="5493245" y="714588"/>
              <a:ext cx="472469" cy="1752361"/>
            </a:xfrm>
            <a:custGeom>
              <a:avLst/>
              <a:gdLst/>
              <a:ahLst/>
              <a:cxnLst/>
              <a:rect l="0" t="0" r="0" b="0"/>
              <a:pathLst>
                <a:path w="819" h="3041" extrusionOk="0">
                  <a:moveTo>
                    <a:pt x="819" y="1524"/>
                  </a:moveTo>
                  <a:cubicBezTo>
                    <a:pt x="819" y="2008"/>
                    <a:pt x="817" y="2557"/>
                    <a:pt x="818" y="3041"/>
                  </a:cubicBezTo>
                  <a:cubicBezTo>
                    <a:pt x="663" y="3041"/>
                    <a:pt x="231" y="3039"/>
                    <a:pt x="0" y="3041"/>
                  </a:cubicBezTo>
                  <a:cubicBezTo>
                    <a:pt x="0" y="2903"/>
                    <a:pt x="0" y="1499"/>
                    <a:pt x="0" y="1485"/>
                  </a:cubicBezTo>
                  <a:cubicBezTo>
                    <a:pt x="0" y="1473"/>
                    <a:pt x="191" y="1245"/>
                    <a:pt x="254" y="852"/>
                  </a:cubicBezTo>
                  <a:cubicBezTo>
                    <a:pt x="316" y="609"/>
                    <a:pt x="397" y="374"/>
                    <a:pt x="554" y="173"/>
                  </a:cubicBezTo>
                  <a:cubicBezTo>
                    <a:pt x="607" y="107"/>
                    <a:pt x="725" y="17"/>
                    <a:pt x="818" y="0"/>
                  </a:cubicBezTo>
                  <a:cubicBezTo>
                    <a:pt x="819" y="490"/>
                    <a:pt x="819" y="1034"/>
                    <a:pt x="819" y="1524"/>
                  </a:cubicBezTo>
                  <a:close/>
                </a:path>
              </a:pathLst>
            </a:custGeom>
            <a:solidFill>
              <a:srgbClr val="1C99B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799" name="Shape 799"/>
            <p:cNvSpPr/>
            <p:nvPr/>
          </p:nvSpPr>
          <p:spPr>
            <a:xfrm>
              <a:off x="6684111" y="1731804"/>
              <a:ext cx="837397" cy="735146"/>
            </a:xfrm>
            <a:custGeom>
              <a:avLst/>
              <a:gdLst/>
              <a:ahLst/>
              <a:cxnLst/>
              <a:rect l="0" t="0" r="0" b="0"/>
              <a:pathLst>
                <a:path w="1451" h="1275" extrusionOk="0">
                  <a:moveTo>
                    <a:pt x="0" y="0"/>
                  </a:moveTo>
                  <a:cubicBezTo>
                    <a:pt x="0" y="1275"/>
                    <a:pt x="0" y="1275"/>
                    <a:pt x="0" y="1275"/>
                  </a:cubicBezTo>
                  <a:cubicBezTo>
                    <a:pt x="1451" y="1275"/>
                    <a:pt x="1451" y="1275"/>
                    <a:pt x="1451" y="1275"/>
                  </a:cubicBezTo>
                  <a:cubicBezTo>
                    <a:pt x="1451" y="1238"/>
                    <a:pt x="1451" y="1238"/>
                    <a:pt x="1451" y="1238"/>
                  </a:cubicBezTo>
                  <a:cubicBezTo>
                    <a:pt x="1451" y="1238"/>
                    <a:pt x="685" y="1137"/>
                    <a:pt x="0" y="0"/>
                  </a:cubicBezTo>
                  <a:close/>
                </a:path>
              </a:pathLst>
            </a:custGeom>
            <a:solidFill>
              <a:srgbClr val="84CDD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00" name="Shape 800"/>
            <p:cNvSpPr/>
            <p:nvPr/>
          </p:nvSpPr>
          <p:spPr>
            <a:xfrm>
              <a:off x="4236269" y="2340900"/>
              <a:ext cx="391374" cy="126050"/>
            </a:xfrm>
            <a:custGeom>
              <a:avLst/>
              <a:gdLst/>
              <a:ahLst/>
              <a:cxnLst/>
              <a:rect l="0" t="0" r="0" b="0"/>
              <a:pathLst>
                <a:path w="678" h="219" extrusionOk="0">
                  <a:moveTo>
                    <a:pt x="678" y="219"/>
                  </a:moveTo>
                  <a:cubicBezTo>
                    <a:pt x="0" y="219"/>
                    <a:pt x="0" y="219"/>
                    <a:pt x="0" y="219"/>
                  </a:cubicBezTo>
                  <a:cubicBezTo>
                    <a:pt x="0" y="175"/>
                    <a:pt x="0" y="175"/>
                    <a:pt x="0" y="175"/>
                  </a:cubicBezTo>
                  <a:cubicBezTo>
                    <a:pt x="0" y="175"/>
                    <a:pt x="258" y="169"/>
                    <a:pt x="678" y="0"/>
                  </a:cubicBezTo>
                  <a:lnTo>
                    <a:pt x="678" y="219"/>
                  </a:lnTo>
                  <a:close/>
                </a:path>
              </a:pathLst>
            </a:custGeom>
            <a:solidFill>
              <a:srgbClr val="F6B71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01" name="Shape 801"/>
            <p:cNvSpPr/>
            <p:nvPr/>
          </p:nvSpPr>
          <p:spPr>
            <a:xfrm>
              <a:off x="4718433" y="1804966"/>
              <a:ext cx="438972" cy="661985"/>
            </a:xfrm>
            <a:custGeom>
              <a:avLst/>
              <a:gdLst/>
              <a:ahLst/>
              <a:cxnLst/>
              <a:rect l="0" t="0" r="0" b="0"/>
              <a:pathLst>
                <a:path w="760" h="1149" extrusionOk="0">
                  <a:moveTo>
                    <a:pt x="0" y="1149"/>
                  </a:moveTo>
                  <a:cubicBezTo>
                    <a:pt x="760" y="1149"/>
                    <a:pt x="760" y="1149"/>
                    <a:pt x="760" y="1149"/>
                  </a:cubicBezTo>
                  <a:cubicBezTo>
                    <a:pt x="760" y="0"/>
                    <a:pt x="760" y="0"/>
                    <a:pt x="760" y="0"/>
                  </a:cubicBezTo>
                  <a:cubicBezTo>
                    <a:pt x="760" y="0"/>
                    <a:pt x="453" y="727"/>
                    <a:pt x="0" y="879"/>
                  </a:cubicBezTo>
                  <a:lnTo>
                    <a:pt x="0" y="1149"/>
                  </a:lnTo>
                  <a:close/>
                </a:path>
              </a:pathLst>
            </a:custGeom>
            <a:solidFill>
              <a:srgbClr val="E4301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02" name="Shape 802"/>
            <p:cNvSpPr/>
            <p:nvPr/>
          </p:nvSpPr>
          <p:spPr>
            <a:xfrm>
              <a:off x="6069726" y="713706"/>
              <a:ext cx="517422" cy="1753241"/>
            </a:xfrm>
            <a:custGeom>
              <a:avLst/>
              <a:gdLst/>
              <a:ahLst/>
              <a:cxnLst/>
              <a:rect l="0" t="0" r="0" b="0"/>
              <a:pathLst>
                <a:path w="895" h="3042" extrusionOk="0">
                  <a:moveTo>
                    <a:pt x="876" y="1642"/>
                  </a:moveTo>
                  <a:cubicBezTo>
                    <a:pt x="873" y="1633"/>
                    <a:pt x="869" y="1625"/>
                    <a:pt x="864" y="1617"/>
                  </a:cubicBezTo>
                  <a:cubicBezTo>
                    <a:pt x="849" y="1592"/>
                    <a:pt x="835" y="1566"/>
                    <a:pt x="821" y="1541"/>
                  </a:cubicBezTo>
                  <a:cubicBezTo>
                    <a:pt x="742" y="1395"/>
                    <a:pt x="678" y="1243"/>
                    <a:pt x="634" y="1083"/>
                  </a:cubicBezTo>
                  <a:cubicBezTo>
                    <a:pt x="568" y="837"/>
                    <a:pt x="490" y="596"/>
                    <a:pt x="365" y="373"/>
                  </a:cubicBezTo>
                  <a:cubicBezTo>
                    <a:pt x="285" y="231"/>
                    <a:pt x="198" y="99"/>
                    <a:pt x="49" y="17"/>
                  </a:cubicBezTo>
                  <a:cubicBezTo>
                    <a:pt x="32" y="7"/>
                    <a:pt x="3" y="1"/>
                    <a:pt x="1" y="0"/>
                  </a:cubicBezTo>
                  <a:cubicBezTo>
                    <a:pt x="0" y="490"/>
                    <a:pt x="0" y="1034"/>
                    <a:pt x="0" y="1524"/>
                  </a:cubicBezTo>
                  <a:cubicBezTo>
                    <a:pt x="0" y="1797"/>
                    <a:pt x="1" y="2090"/>
                    <a:pt x="1" y="2380"/>
                  </a:cubicBezTo>
                  <a:cubicBezTo>
                    <a:pt x="1" y="2583"/>
                    <a:pt x="1" y="2786"/>
                    <a:pt x="0" y="2988"/>
                  </a:cubicBezTo>
                  <a:cubicBezTo>
                    <a:pt x="0" y="2993"/>
                    <a:pt x="1" y="2997"/>
                    <a:pt x="1" y="3001"/>
                  </a:cubicBezTo>
                  <a:cubicBezTo>
                    <a:pt x="1" y="3014"/>
                    <a:pt x="1" y="3028"/>
                    <a:pt x="1" y="3042"/>
                  </a:cubicBezTo>
                  <a:cubicBezTo>
                    <a:pt x="171" y="3042"/>
                    <a:pt x="642" y="3040"/>
                    <a:pt x="895" y="3042"/>
                  </a:cubicBezTo>
                  <a:cubicBezTo>
                    <a:pt x="895" y="2904"/>
                    <a:pt x="895" y="1690"/>
                    <a:pt x="895" y="1676"/>
                  </a:cubicBezTo>
                  <a:cubicBezTo>
                    <a:pt x="895" y="1673"/>
                    <a:pt x="888" y="1662"/>
                    <a:pt x="876" y="1642"/>
                  </a:cubicBezTo>
                  <a:close/>
                </a:path>
              </a:pathLst>
            </a:custGeom>
            <a:solidFill>
              <a:srgbClr val="0C386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803" name="Shape 803"/>
          <p:cNvSpPr txBox="1"/>
          <p:nvPr/>
        </p:nvSpPr>
        <p:spPr>
          <a:xfrm>
            <a:off x="3955796" y="3001547"/>
            <a:ext cx="1077000" cy="315300"/>
          </a:xfrm>
          <a:prstGeom prst="rect">
            <a:avLst/>
          </a:prstGeom>
          <a:noFill/>
          <a:ln>
            <a:noFill/>
          </a:ln>
        </p:spPr>
        <p:txBody>
          <a:bodyPr spcFirstLastPara="1" wrap="square" lIns="0" tIns="34275" rIns="68575" bIns="34275" anchor="ctr" anchorCtr="0">
            <a:noAutofit/>
          </a:bodyPr>
          <a:lstStyle/>
          <a:p>
            <a:pPr marL="177800" marR="0" lvl="0" indent="-38100" algn="ctr" rtl="0">
              <a:lnSpc>
                <a:spcPct val="100000"/>
              </a:lnSpc>
              <a:spcBef>
                <a:spcPts val="0"/>
              </a:spcBef>
              <a:spcAft>
                <a:spcPts val="0"/>
              </a:spcAft>
              <a:buClr>
                <a:srgbClr val="000000"/>
              </a:buClr>
              <a:buSzPts val="900"/>
              <a:buFont typeface="Arial"/>
              <a:buNone/>
            </a:pPr>
            <a:r>
              <a:rPr lang="en-US" sz="900" b="1" i="0" u="none" strike="noStrike" cap="none">
                <a:solidFill>
                  <a:srgbClr val="242934"/>
                </a:solidFill>
                <a:latin typeface="Arial"/>
                <a:ea typeface="Arial"/>
                <a:cs typeface="Arial"/>
                <a:sym typeface="Arial"/>
              </a:rPr>
              <a:t>INNOVATORS</a:t>
            </a:r>
            <a:endParaRPr sz="1100"/>
          </a:p>
          <a:p>
            <a:pPr marL="177800" marR="0" lvl="0" indent="-38100" algn="ctr" rtl="0">
              <a:lnSpc>
                <a:spcPct val="100000"/>
              </a:lnSpc>
              <a:spcBef>
                <a:spcPts val="0"/>
              </a:spcBef>
              <a:spcAft>
                <a:spcPts val="0"/>
              </a:spcAft>
              <a:buClr>
                <a:srgbClr val="000000"/>
              </a:buClr>
              <a:buSzPts val="900"/>
              <a:buFont typeface="Arial"/>
              <a:buNone/>
            </a:pPr>
            <a:r>
              <a:rPr lang="en-US" sz="900" b="0" i="0" u="none" strike="noStrike" cap="none">
                <a:solidFill>
                  <a:srgbClr val="242934"/>
                </a:solidFill>
                <a:latin typeface="Arial"/>
                <a:ea typeface="Arial"/>
                <a:cs typeface="Arial"/>
                <a:sym typeface="Arial"/>
              </a:rPr>
              <a:t>“TECHIES”</a:t>
            </a:r>
            <a:endParaRPr sz="1100"/>
          </a:p>
        </p:txBody>
      </p:sp>
      <p:sp>
        <p:nvSpPr>
          <p:cNvPr id="804" name="Shape 804"/>
          <p:cNvSpPr/>
          <p:nvPr/>
        </p:nvSpPr>
        <p:spPr>
          <a:xfrm>
            <a:off x="5751741" y="4135820"/>
            <a:ext cx="1083000" cy="531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US" sz="1100" b="1" i="0" u="none" strike="noStrike" cap="none">
                <a:solidFill>
                  <a:srgbClr val="242934"/>
                </a:solidFill>
                <a:latin typeface="Arial"/>
                <a:ea typeface="Arial"/>
                <a:cs typeface="Arial"/>
                <a:sym typeface="Arial"/>
              </a:rPr>
              <a:t>EARLY MAJORITY</a:t>
            </a:r>
            <a:endParaRPr sz="900" b="1" i="0" u="none" strike="noStrike" cap="none">
              <a:solidFill>
                <a:srgbClr val="242934"/>
              </a:solidFill>
              <a:latin typeface="Arial"/>
              <a:ea typeface="Arial"/>
              <a:cs typeface="Arial"/>
              <a:sym typeface="Arial"/>
            </a:endParaRPr>
          </a:p>
          <a:p>
            <a:pPr marL="0" marR="0" lvl="0" indent="0" algn="ctr" rtl="0">
              <a:lnSpc>
                <a:spcPct val="100000"/>
              </a:lnSpc>
              <a:spcBef>
                <a:spcPts val="0"/>
              </a:spcBef>
              <a:spcAft>
                <a:spcPts val="0"/>
              </a:spcAft>
              <a:buNone/>
            </a:pPr>
            <a:r>
              <a:rPr lang="en-US" sz="900" b="0" i="0" u="none" strike="noStrike" cap="none">
                <a:solidFill>
                  <a:srgbClr val="242934"/>
                </a:solidFill>
                <a:latin typeface="Arial"/>
                <a:ea typeface="Arial"/>
                <a:cs typeface="Arial"/>
                <a:sym typeface="Arial"/>
              </a:rPr>
              <a:t>“PRAGMATISTS”</a:t>
            </a:r>
            <a:endParaRPr sz="1100"/>
          </a:p>
        </p:txBody>
      </p:sp>
      <p:sp>
        <p:nvSpPr>
          <p:cNvPr id="805" name="Shape 805"/>
          <p:cNvSpPr/>
          <p:nvPr/>
        </p:nvSpPr>
        <p:spPr>
          <a:xfrm>
            <a:off x="7596033" y="4135820"/>
            <a:ext cx="1083000" cy="3693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US" sz="1100" b="1" i="0" u="none" strike="noStrike" cap="none">
                <a:solidFill>
                  <a:srgbClr val="242934"/>
                </a:solidFill>
                <a:latin typeface="Arial"/>
                <a:ea typeface="Arial"/>
                <a:cs typeface="Arial"/>
                <a:sym typeface="Arial"/>
              </a:rPr>
              <a:t>LAGGARDS</a:t>
            </a:r>
            <a:endParaRPr sz="900" b="1" i="0" u="none" strike="noStrike" cap="none">
              <a:solidFill>
                <a:srgbClr val="242934"/>
              </a:solidFill>
              <a:latin typeface="Arial"/>
              <a:ea typeface="Arial"/>
              <a:cs typeface="Arial"/>
              <a:sym typeface="Arial"/>
            </a:endParaRPr>
          </a:p>
          <a:p>
            <a:pPr marL="0" marR="0" lvl="0" indent="0" algn="ctr" rtl="0">
              <a:lnSpc>
                <a:spcPct val="100000"/>
              </a:lnSpc>
              <a:spcBef>
                <a:spcPts val="0"/>
              </a:spcBef>
              <a:spcAft>
                <a:spcPts val="0"/>
              </a:spcAft>
              <a:buNone/>
            </a:pPr>
            <a:r>
              <a:rPr lang="en-US" sz="900" b="0" i="0" u="none" strike="noStrike" cap="none">
                <a:solidFill>
                  <a:srgbClr val="242934"/>
                </a:solidFill>
                <a:latin typeface="Arial"/>
                <a:ea typeface="Arial"/>
                <a:cs typeface="Arial"/>
                <a:sym typeface="Arial"/>
              </a:rPr>
              <a:t>“SKEPTICS”</a:t>
            </a:r>
            <a:endParaRPr sz="1100"/>
          </a:p>
        </p:txBody>
      </p:sp>
      <p:sp>
        <p:nvSpPr>
          <p:cNvPr id="806" name="Shape 806"/>
          <p:cNvSpPr/>
          <p:nvPr/>
        </p:nvSpPr>
        <p:spPr>
          <a:xfrm>
            <a:off x="4546021" y="1793260"/>
            <a:ext cx="1547700" cy="276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US" sz="1400" b="1" i="0" u="none" strike="noStrike" cap="none">
                <a:solidFill>
                  <a:srgbClr val="E4301E"/>
                </a:solidFill>
                <a:latin typeface="Arial"/>
                <a:ea typeface="Arial"/>
                <a:cs typeface="Arial"/>
                <a:sym typeface="Arial"/>
              </a:rPr>
              <a:t>“THE CHASM”</a:t>
            </a:r>
            <a:endParaRPr sz="1200" b="0" i="0" u="none" strike="noStrike" cap="none">
              <a:solidFill>
                <a:srgbClr val="E4301E"/>
              </a:solidFill>
              <a:latin typeface="Arial"/>
              <a:ea typeface="Arial"/>
              <a:cs typeface="Arial"/>
              <a:sym typeface="Arial"/>
            </a:endParaRPr>
          </a:p>
        </p:txBody>
      </p:sp>
      <p:cxnSp>
        <p:nvCxnSpPr>
          <p:cNvPr id="807" name="Shape 807"/>
          <p:cNvCxnSpPr/>
          <p:nvPr/>
        </p:nvCxnSpPr>
        <p:spPr>
          <a:xfrm>
            <a:off x="5751741" y="2070259"/>
            <a:ext cx="0" cy="776700"/>
          </a:xfrm>
          <a:prstGeom prst="straightConnector1">
            <a:avLst/>
          </a:prstGeom>
          <a:noFill/>
          <a:ln w="12700" cap="flat" cmpd="sng">
            <a:solidFill>
              <a:srgbClr val="7F7F7F"/>
            </a:solidFill>
            <a:prstDash val="solid"/>
            <a:round/>
            <a:headEnd type="none" w="sm" len="sm"/>
            <a:tailEnd type="stealth" w="med" len="med"/>
          </a:ln>
        </p:spPr>
      </p:cxnSp>
      <p:cxnSp>
        <p:nvCxnSpPr>
          <p:cNvPr id="808" name="Shape 808"/>
          <p:cNvCxnSpPr/>
          <p:nvPr/>
        </p:nvCxnSpPr>
        <p:spPr>
          <a:xfrm>
            <a:off x="4537501" y="3358937"/>
            <a:ext cx="0" cy="264600"/>
          </a:xfrm>
          <a:prstGeom prst="straightConnector1">
            <a:avLst/>
          </a:prstGeom>
          <a:noFill/>
          <a:ln w="12700" cap="flat" cmpd="sng">
            <a:solidFill>
              <a:srgbClr val="7F7F7F"/>
            </a:solidFill>
            <a:prstDash val="solid"/>
            <a:round/>
            <a:headEnd type="none" w="sm" len="sm"/>
            <a:tailEnd type="stealth" w="med" len="med"/>
          </a:ln>
        </p:spPr>
      </p:cxnSp>
      <p:cxnSp>
        <p:nvCxnSpPr>
          <p:cNvPr id="809" name="Shape 809"/>
          <p:cNvCxnSpPr/>
          <p:nvPr/>
        </p:nvCxnSpPr>
        <p:spPr>
          <a:xfrm>
            <a:off x="6315452" y="3837219"/>
            <a:ext cx="0" cy="264600"/>
          </a:xfrm>
          <a:prstGeom prst="straightConnector1">
            <a:avLst/>
          </a:prstGeom>
          <a:noFill/>
          <a:ln w="12700" cap="flat" cmpd="sng">
            <a:solidFill>
              <a:srgbClr val="7F7F7F"/>
            </a:solidFill>
            <a:prstDash val="solid"/>
            <a:round/>
            <a:headEnd type="stealth" w="med" len="med"/>
            <a:tailEnd type="none" w="sm" len="sm"/>
          </a:ln>
        </p:spPr>
      </p:cxnSp>
      <p:cxnSp>
        <p:nvCxnSpPr>
          <p:cNvPr id="810" name="Shape 810"/>
          <p:cNvCxnSpPr/>
          <p:nvPr/>
        </p:nvCxnSpPr>
        <p:spPr>
          <a:xfrm>
            <a:off x="8141813" y="3837218"/>
            <a:ext cx="0" cy="264600"/>
          </a:xfrm>
          <a:prstGeom prst="straightConnector1">
            <a:avLst/>
          </a:prstGeom>
          <a:noFill/>
          <a:ln w="12700" cap="flat" cmpd="sng">
            <a:solidFill>
              <a:srgbClr val="7F7F7F"/>
            </a:solidFill>
            <a:prstDash val="solid"/>
            <a:round/>
            <a:headEnd type="stealth" w="med" len="med"/>
            <a:tailEnd type="none" w="sm" len="sm"/>
          </a:ln>
        </p:spPr>
      </p:cxnSp>
      <p:sp>
        <p:nvSpPr>
          <p:cNvPr id="811" name="Shape 811"/>
          <p:cNvSpPr txBox="1"/>
          <p:nvPr/>
        </p:nvSpPr>
        <p:spPr>
          <a:xfrm>
            <a:off x="6770162" y="1120781"/>
            <a:ext cx="1267800" cy="315300"/>
          </a:xfrm>
          <a:prstGeom prst="rect">
            <a:avLst/>
          </a:prstGeom>
          <a:noFill/>
          <a:ln>
            <a:noFill/>
          </a:ln>
        </p:spPr>
        <p:txBody>
          <a:bodyPr spcFirstLastPara="1" wrap="square" lIns="0" tIns="34275" rIns="68575" bIns="34275" anchor="ctr" anchorCtr="0">
            <a:noAutofit/>
          </a:bodyPr>
          <a:lstStyle/>
          <a:p>
            <a:pPr marL="177800" marR="0" lvl="0" indent="-38100" algn="ctr" rtl="0">
              <a:lnSpc>
                <a:spcPct val="100000"/>
              </a:lnSpc>
              <a:spcBef>
                <a:spcPts val="0"/>
              </a:spcBef>
              <a:spcAft>
                <a:spcPts val="0"/>
              </a:spcAft>
              <a:buClr>
                <a:srgbClr val="000000"/>
              </a:buClr>
              <a:buSzPts val="900"/>
              <a:buFont typeface="Arial"/>
              <a:buNone/>
            </a:pPr>
            <a:r>
              <a:rPr lang="en-US" sz="900" b="1" i="0" u="none" strike="noStrike" cap="none">
                <a:solidFill>
                  <a:srgbClr val="242934"/>
                </a:solidFill>
                <a:latin typeface="Arial"/>
                <a:ea typeface="Arial"/>
                <a:cs typeface="Arial"/>
                <a:sym typeface="Arial"/>
              </a:rPr>
              <a:t>LATE MAJORITY</a:t>
            </a:r>
            <a:endParaRPr sz="1100"/>
          </a:p>
          <a:p>
            <a:pPr marL="177800" marR="0" lvl="0" indent="-38100" algn="ctr" rtl="0">
              <a:lnSpc>
                <a:spcPct val="100000"/>
              </a:lnSpc>
              <a:spcBef>
                <a:spcPts val="0"/>
              </a:spcBef>
              <a:spcAft>
                <a:spcPts val="0"/>
              </a:spcAft>
              <a:buClr>
                <a:srgbClr val="000000"/>
              </a:buClr>
              <a:buSzPts val="900"/>
              <a:buFont typeface="Arial"/>
              <a:buNone/>
            </a:pPr>
            <a:r>
              <a:rPr lang="en-US" sz="900" b="0" i="0" u="none" strike="noStrike" cap="none">
                <a:solidFill>
                  <a:srgbClr val="242934"/>
                </a:solidFill>
                <a:latin typeface="Arial"/>
                <a:ea typeface="Arial"/>
                <a:cs typeface="Arial"/>
                <a:sym typeface="Arial"/>
              </a:rPr>
              <a:t>“CONSERVATIVES”</a:t>
            </a:r>
            <a:endParaRPr sz="1100"/>
          </a:p>
        </p:txBody>
      </p:sp>
      <p:cxnSp>
        <p:nvCxnSpPr>
          <p:cNvPr id="812" name="Shape 812"/>
          <p:cNvCxnSpPr/>
          <p:nvPr/>
        </p:nvCxnSpPr>
        <p:spPr>
          <a:xfrm>
            <a:off x="7213785" y="1489337"/>
            <a:ext cx="0" cy="264600"/>
          </a:xfrm>
          <a:prstGeom prst="straightConnector1">
            <a:avLst/>
          </a:prstGeom>
          <a:noFill/>
          <a:ln w="12700" cap="flat" cmpd="sng">
            <a:solidFill>
              <a:srgbClr val="7F7F7F"/>
            </a:solidFill>
            <a:prstDash val="solid"/>
            <a:round/>
            <a:headEnd type="none" w="sm" len="sm"/>
            <a:tailEnd type="stealth" w="med" len="med"/>
          </a:ln>
        </p:spPr>
      </p:cxnSp>
      <p:cxnSp>
        <p:nvCxnSpPr>
          <p:cNvPr id="813" name="Shape 813"/>
          <p:cNvCxnSpPr>
            <a:stCxn id="814" idx="3"/>
          </p:cNvCxnSpPr>
          <p:nvPr/>
        </p:nvCxnSpPr>
        <p:spPr>
          <a:xfrm>
            <a:off x="3887052" y="1447856"/>
            <a:ext cx="2660100" cy="0"/>
          </a:xfrm>
          <a:prstGeom prst="straightConnector1">
            <a:avLst/>
          </a:prstGeom>
          <a:noFill/>
          <a:ln w="28575" cap="flat" cmpd="sng">
            <a:solidFill>
              <a:srgbClr val="1C99B0"/>
            </a:solidFill>
            <a:prstDash val="solid"/>
            <a:round/>
            <a:headEnd type="none" w="sm" len="sm"/>
            <a:tailEnd type="none" w="sm" len="sm"/>
          </a:ln>
        </p:spPr>
      </p:cxnSp>
      <p:cxnSp>
        <p:nvCxnSpPr>
          <p:cNvPr id="815" name="Shape 815"/>
          <p:cNvCxnSpPr>
            <a:stCxn id="816" idx="3"/>
          </p:cNvCxnSpPr>
          <p:nvPr/>
        </p:nvCxnSpPr>
        <p:spPr>
          <a:xfrm>
            <a:off x="3875215" y="2881046"/>
            <a:ext cx="1662900" cy="0"/>
          </a:xfrm>
          <a:prstGeom prst="straightConnector1">
            <a:avLst/>
          </a:prstGeom>
          <a:noFill/>
          <a:ln w="28575" cap="flat" cmpd="sng">
            <a:solidFill>
              <a:srgbClr val="E4301E"/>
            </a:solidFill>
            <a:prstDash val="solid"/>
            <a:round/>
            <a:headEnd type="none" w="sm" len="sm"/>
            <a:tailEnd type="none" w="sm" len="sm"/>
          </a:ln>
        </p:spPr>
      </p:cxnSp>
      <p:cxnSp>
        <p:nvCxnSpPr>
          <p:cNvPr id="817" name="Shape 817"/>
          <p:cNvCxnSpPr/>
          <p:nvPr/>
        </p:nvCxnSpPr>
        <p:spPr>
          <a:xfrm>
            <a:off x="3887052" y="3750957"/>
            <a:ext cx="409800" cy="0"/>
          </a:xfrm>
          <a:prstGeom prst="straightConnector1">
            <a:avLst/>
          </a:prstGeom>
          <a:noFill/>
          <a:ln w="28575" cap="flat" cmpd="sng">
            <a:solidFill>
              <a:srgbClr val="F1C232"/>
            </a:solidFill>
            <a:prstDash val="solid"/>
            <a:round/>
            <a:headEnd type="none" w="sm" len="sm"/>
            <a:tailEnd type="none" w="sm" len="sm"/>
          </a:ln>
        </p:spPr>
      </p:cxnSp>
      <p:sp>
        <p:nvSpPr>
          <p:cNvPr id="818" name="Shape 818"/>
          <p:cNvSpPr txBox="1"/>
          <p:nvPr/>
        </p:nvSpPr>
        <p:spPr>
          <a:xfrm>
            <a:off x="2347452" y="3623632"/>
            <a:ext cx="1539600" cy="277500"/>
          </a:xfrm>
          <a:prstGeom prst="rect">
            <a:avLst/>
          </a:prstGeom>
          <a:solidFill>
            <a:srgbClr val="FFFFFF"/>
          </a:solidFill>
          <a:ln w="28575" cap="flat" cmpd="sng">
            <a:solidFill>
              <a:srgbClr val="F1C232"/>
            </a:solidFill>
            <a:prstDash val="solid"/>
            <a:round/>
            <a:headEnd type="none" w="sm" len="sm"/>
            <a:tailEnd type="none" w="sm" len="sm"/>
          </a:ln>
        </p:spPr>
        <p:txBody>
          <a:bodyPr spcFirstLastPara="1" wrap="square" lIns="68575" tIns="34275" rIns="68575" bIns="34275" anchor="ctr" anchorCtr="0">
            <a:noAutofit/>
          </a:bodyPr>
          <a:lstStyle/>
          <a:p>
            <a:pPr marL="0" lvl="0" indent="0" algn="ctr" rtl="0">
              <a:spcBef>
                <a:spcPts val="0"/>
              </a:spcBef>
              <a:spcAft>
                <a:spcPts val="0"/>
              </a:spcAft>
              <a:buNone/>
            </a:pPr>
            <a:r>
              <a:rPr lang="en-US" sz="1500" b="1">
                <a:solidFill>
                  <a:srgbClr val="F6B715"/>
                </a:solidFill>
              </a:rPr>
              <a:t>SANDBOX</a:t>
            </a:r>
            <a:endParaRPr sz="1100">
              <a:solidFill>
                <a:srgbClr val="223D95"/>
              </a:solidFill>
            </a:endParaRPr>
          </a:p>
        </p:txBody>
      </p:sp>
      <p:sp>
        <p:nvSpPr>
          <p:cNvPr id="814" name="Shape 814"/>
          <p:cNvSpPr txBox="1"/>
          <p:nvPr/>
        </p:nvSpPr>
        <p:spPr>
          <a:xfrm>
            <a:off x="2347452" y="1309106"/>
            <a:ext cx="1539600" cy="277500"/>
          </a:xfrm>
          <a:prstGeom prst="rect">
            <a:avLst/>
          </a:prstGeom>
          <a:solidFill>
            <a:srgbClr val="FFFFFF"/>
          </a:solidFill>
          <a:ln w="28575" cap="flat" cmpd="sng">
            <a:solidFill>
              <a:srgbClr val="1C99B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23D95"/>
              </a:buClr>
              <a:buSzPts val="2100"/>
              <a:buFont typeface="Arial"/>
              <a:buNone/>
            </a:pPr>
            <a:r>
              <a:rPr lang="en-US" sz="1500" b="1" i="0" u="none" strike="noStrike" cap="none">
                <a:solidFill>
                  <a:srgbClr val="1C99B0"/>
                </a:solidFill>
                <a:latin typeface="Arial"/>
                <a:ea typeface="Arial"/>
                <a:cs typeface="Arial"/>
                <a:sym typeface="Arial"/>
              </a:rPr>
              <a:t>GRADUATION</a:t>
            </a:r>
            <a:endParaRPr sz="1500" b="1" i="0" u="none" strike="noStrike" cap="none">
              <a:solidFill>
                <a:srgbClr val="1C99B0"/>
              </a:solidFill>
              <a:latin typeface="Arial"/>
              <a:ea typeface="Arial"/>
              <a:cs typeface="Arial"/>
              <a:sym typeface="Arial"/>
            </a:endParaRPr>
          </a:p>
        </p:txBody>
      </p:sp>
      <p:sp>
        <p:nvSpPr>
          <p:cNvPr id="816" name="Shape 816"/>
          <p:cNvSpPr txBox="1"/>
          <p:nvPr/>
        </p:nvSpPr>
        <p:spPr>
          <a:xfrm>
            <a:off x="2335615" y="2742296"/>
            <a:ext cx="1539600" cy="277500"/>
          </a:xfrm>
          <a:prstGeom prst="rect">
            <a:avLst/>
          </a:prstGeom>
          <a:solidFill>
            <a:srgbClr val="FFFFFF"/>
          </a:solidFill>
          <a:ln w="28575" cap="flat" cmpd="sng">
            <a:solidFill>
              <a:srgbClr val="E4301E"/>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23D95"/>
              </a:buClr>
              <a:buSzPts val="2100"/>
              <a:buFont typeface="Arial"/>
              <a:buNone/>
            </a:pPr>
            <a:r>
              <a:rPr lang="en-US" sz="1500" b="1" i="0" u="none" strike="noStrike" cap="none">
                <a:solidFill>
                  <a:srgbClr val="E4301E"/>
                </a:solidFill>
                <a:latin typeface="Arial"/>
                <a:ea typeface="Arial"/>
                <a:cs typeface="Arial"/>
                <a:sym typeface="Arial"/>
              </a:rPr>
              <a:t>INCUBATION</a:t>
            </a:r>
            <a:endParaRPr sz="1500" b="1" i="0" u="none" strike="noStrike" cap="none">
              <a:solidFill>
                <a:srgbClr val="E4301E"/>
              </a:solidFill>
              <a:latin typeface="Arial"/>
              <a:ea typeface="Arial"/>
              <a:cs typeface="Arial"/>
              <a:sym typeface="Arial"/>
            </a:endParaRPr>
          </a:p>
        </p:txBody>
      </p:sp>
      <p:sp>
        <p:nvSpPr>
          <p:cNvPr id="819" name="Shape 819"/>
          <p:cNvSpPr/>
          <p:nvPr/>
        </p:nvSpPr>
        <p:spPr>
          <a:xfrm>
            <a:off x="4691408" y="4116575"/>
            <a:ext cx="1083000" cy="531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US" sz="1100" b="1" i="0" u="none" strike="noStrike" cap="none">
                <a:solidFill>
                  <a:srgbClr val="242934"/>
                </a:solidFill>
                <a:latin typeface="Arial"/>
                <a:ea typeface="Arial"/>
                <a:cs typeface="Arial"/>
                <a:sym typeface="Arial"/>
              </a:rPr>
              <a:t>EARLY ADOPTERS</a:t>
            </a:r>
            <a:endParaRPr sz="900" b="1" i="0" u="none" strike="noStrike" cap="none">
              <a:solidFill>
                <a:srgbClr val="242934"/>
              </a:solidFill>
              <a:latin typeface="Arial"/>
              <a:ea typeface="Arial"/>
              <a:cs typeface="Arial"/>
              <a:sym typeface="Arial"/>
            </a:endParaRPr>
          </a:p>
          <a:p>
            <a:pPr marL="0" marR="0" lvl="0" indent="0" algn="ctr" rtl="0">
              <a:lnSpc>
                <a:spcPct val="100000"/>
              </a:lnSpc>
              <a:spcBef>
                <a:spcPts val="0"/>
              </a:spcBef>
              <a:spcAft>
                <a:spcPts val="0"/>
              </a:spcAft>
              <a:buNone/>
            </a:pPr>
            <a:r>
              <a:rPr lang="en-US" sz="900" b="0" i="0" u="none" strike="noStrike" cap="none">
                <a:solidFill>
                  <a:srgbClr val="242934"/>
                </a:solidFill>
                <a:latin typeface="Arial"/>
                <a:ea typeface="Arial"/>
                <a:cs typeface="Arial"/>
                <a:sym typeface="Arial"/>
              </a:rPr>
              <a:t>“VISIONARIES”</a:t>
            </a:r>
            <a:endParaRPr sz="1100"/>
          </a:p>
        </p:txBody>
      </p:sp>
      <p:cxnSp>
        <p:nvCxnSpPr>
          <p:cNvPr id="820" name="Shape 820"/>
          <p:cNvCxnSpPr/>
          <p:nvPr/>
        </p:nvCxnSpPr>
        <p:spPr>
          <a:xfrm>
            <a:off x="5232905" y="3817975"/>
            <a:ext cx="0" cy="264600"/>
          </a:xfrm>
          <a:prstGeom prst="straightConnector1">
            <a:avLst/>
          </a:prstGeom>
          <a:noFill/>
          <a:ln w="12700" cap="flat" cmpd="sng">
            <a:solidFill>
              <a:srgbClr val="7F7F7F"/>
            </a:solidFill>
            <a:prstDash val="solid"/>
            <a:round/>
            <a:headEnd type="stealth" w="med" len="med"/>
            <a:tailEnd type="none" w="sm" len="sm"/>
          </a:ln>
        </p:spPr>
      </p:cxnSp>
      <p:pic>
        <p:nvPicPr>
          <p:cNvPr id="821" name="Shape 821"/>
          <p:cNvPicPr preferRelativeResize="0"/>
          <p:nvPr/>
        </p:nvPicPr>
        <p:blipFill rotWithShape="1">
          <a:blip r:embed="rId3">
            <a:alphaModFix/>
          </a:blip>
          <a:srcRect/>
          <a:stretch/>
        </p:blipFill>
        <p:spPr>
          <a:xfrm>
            <a:off x="400050" y="1247793"/>
            <a:ext cx="1828410" cy="271540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Shape 826"/>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en-US" altLang="zh-CN" sz="2600" dirty="0">
                <a:solidFill>
                  <a:schemeClr val="tx1"/>
                </a:solidFill>
              </a:rPr>
              <a:t>CNCF </a:t>
            </a:r>
            <a:r>
              <a:rPr lang="zh-CN" altLang="en-US" sz="2600" dirty="0">
                <a:solidFill>
                  <a:schemeClr val="tx1"/>
                </a:solidFill>
              </a:rPr>
              <a:t>组织架构</a:t>
            </a:r>
            <a:endParaRPr sz="2600" i="0" u="none" strike="noStrike" cap="none" dirty="0">
              <a:solidFill>
                <a:schemeClr val="tx1"/>
              </a:solidFill>
            </a:endParaRPr>
          </a:p>
        </p:txBody>
      </p:sp>
      <p:sp>
        <p:nvSpPr>
          <p:cNvPr id="827" name="Shape 827"/>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zh-CN" altLang="en-US" sz="1400" i="0" u="none" strike="noStrike" cap="none" dirty="0" smtClean="0">
                <a:solidFill>
                  <a:schemeClr val="lt1"/>
                </a:solidFill>
                <a:latin typeface="Century Gothic"/>
                <a:ea typeface="Century Gothic"/>
                <a:cs typeface="Century Gothic"/>
                <a:sym typeface="Century Gothic"/>
              </a:rPr>
              <a:t>技术监督委员会</a:t>
            </a:r>
            <a:endParaRPr sz="1400" i="0" u="none" strike="noStrike" cap="none" dirty="0">
              <a:solidFill>
                <a:schemeClr val="lt1"/>
              </a:solidFill>
              <a:latin typeface="Century Gothic"/>
              <a:ea typeface="Century Gothic"/>
              <a:cs typeface="Century Gothic"/>
              <a:sym typeface="Century Gothic"/>
            </a:endParaRPr>
          </a:p>
        </p:txBody>
      </p:sp>
      <p:sp>
        <p:nvSpPr>
          <p:cNvPr id="828" name="Shape 828"/>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zh-CN" altLang="en-US" sz="1400" i="0" u="none" strike="noStrike" cap="none" dirty="0" smtClean="0">
                <a:solidFill>
                  <a:schemeClr val="lt1"/>
                </a:solidFill>
                <a:latin typeface="Century Gothic"/>
                <a:ea typeface="Century Gothic"/>
                <a:cs typeface="Century Gothic"/>
                <a:sym typeface="Century Gothic"/>
              </a:rPr>
              <a:t>管委会</a:t>
            </a:r>
            <a:endParaRPr sz="1400" i="0" u="none" strike="noStrike" cap="none" dirty="0">
              <a:solidFill>
                <a:schemeClr val="lt1"/>
              </a:solidFill>
              <a:latin typeface="Century Gothic"/>
              <a:ea typeface="Century Gothic"/>
              <a:cs typeface="Century Gothic"/>
              <a:sym typeface="Century Gothic"/>
            </a:endParaRPr>
          </a:p>
        </p:txBody>
      </p:sp>
      <p:sp>
        <p:nvSpPr>
          <p:cNvPr id="829" name="Shape 829"/>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zh-CN" altLang="en-US" sz="1400" i="0" u="none" strike="noStrike" cap="none" dirty="0" smtClean="0">
                <a:solidFill>
                  <a:schemeClr val="lt1"/>
                </a:solidFill>
                <a:latin typeface="Century Gothic"/>
                <a:ea typeface="Century Gothic"/>
                <a:cs typeface="Century Gothic"/>
                <a:sym typeface="Century Gothic"/>
              </a:rPr>
              <a:t>终端用户协会</a:t>
            </a:r>
            <a:endParaRPr sz="1400" i="0" u="none" strike="noStrike" cap="none" dirty="0">
              <a:solidFill>
                <a:schemeClr val="lt1"/>
              </a:solidFill>
              <a:latin typeface="Century Gothic"/>
              <a:ea typeface="Century Gothic"/>
              <a:cs typeface="Century Gothic"/>
              <a:sym typeface="Century Gothic"/>
            </a:endParaRPr>
          </a:p>
        </p:txBody>
      </p:sp>
      <p:sp>
        <p:nvSpPr>
          <p:cNvPr id="830" name="Shape 830"/>
          <p:cNvSpPr txBox="1"/>
          <p:nvPr/>
        </p:nvSpPr>
        <p:spPr>
          <a:xfrm>
            <a:off x="347942" y="3834954"/>
            <a:ext cx="2855700" cy="692400"/>
          </a:xfrm>
          <a:prstGeom prst="rect">
            <a:avLst/>
          </a:prstGeom>
          <a:noFill/>
          <a:ln>
            <a:noFill/>
          </a:ln>
        </p:spPr>
        <p:txBody>
          <a:bodyPr spcFirstLastPara="1" wrap="square" lIns="68575" tIns="34275" rIns="68575" bIns="34275" anchor="t" anchorCtr="0">
            <a:noAutofit/>
          </a:bodyPr>
          <a:lstStyle/>
          <a:p>
            <a:pPr marL="215900" lvl="0" indent="-215900">
              <a:buSzPct val="100000"/>
              <a:buFont typeface="Century Gothic"/>
              <a:buChar char="•"/>
            </a:pPr>
            <a:r>
              <a:rPr lang="zh-CN" altLang="en-US" dirty="0">
                <a:latin typeface="Century Gothic"/>
                <a:ea typeface="Century Gothic"/>
                <a:cs typeface="Century Gothic"/>
                <a:sym typeface="Century Gothic"/>
              </a:rPr>
              <a:t>主要供应商</a:t>
            </a:r>
          </a:p>
          <a:p>
            <a:pPr marL="215900" lvl="0" indent="-215900">
              <a:buSzPct val="100000"/>
              <a:buFont typeface="Century Gothic"/>
              <a:buChar char="•"/>
            </a:pPr>
            <a:r>
              <a:rPr lang="zh-CN" altLang="en-US" dirty="0">
                <a:latin typeface="Century Gothic"/>
                <a:ea typeface="Century Gothic"/>
                <a:cs typeface="Century Gothic"/>
                <a:sym typeface="Century Gothic"/>
              </a:rPr>
              <a:t>为机构出资</a:t>
            </a:r>
            <a:endParaRPr lang="en-US" altLang="zh-CN" dirty="0">
              <a:latin typeface="Century Gothic"/>
              <a:ea typeface="Century Gothic"/>
              <a:cs typeface="Century Gothic"/>
              <a:sym typeface="Century Gothic"/>
            </a:endParaRPr>
          </a:p>
          <a:p>
            <a:pPr marL="215900" lvl="0" indent="-215900">
              <a:buSzPct val="100000"/>
              <a:buFont typeface="Century Gothic"/>
              <a:buChar char="•"/>
            </a:pPr>
            <a:r>
              <a:rPr lang="zh-CN" altLang="en-US" dirty="0">
                <a:latin typeface="Century Gothic"/>
                <a:ea typeface="Century Gothic"/>
                <a:cs typeface="Century Gothic"/>
                <a:sym typeface="Century Gothic"/>
              </a:rPr>
              <a:t>市场推广和战略方向</a:t>
            </a:r>
            <a:endParaRPr lang="en-US" altLang="zh-CN" dirty="0">
              <a:latin typeface="Century Gothic"/>
              <a:ea typeface="Century Gothic"/>
              <a:cs typeface="Century Gothic"/>
              <a:sym typeface="Century Gothic"/>
            </a:endParaRPr>
          </a:p>
        </p:txBody>
      </p:sp>
      <p:sp>
        <p:nvSpPr>
          <p:cNvPr id="831" name="Shape 831"/>
          <p:cNvSpPr txBox="1"/>
          <p:nvPr/>
        </p:nvSpPr>
        <p:spPr>
          <a:xfrm>
            <a:off x="3108650" y="3817525"/>
            <a:ext cx="2730600" cy="692400"/>
          </a:xfrm>
          <a:prstGeom prst="rect">
            <a:avLst/>
          </a:prstGeom>
          <a:noFill/>
          <a:ln>
            <a:noFill/>
          </a:ln>
        </p:spPr>
        <p:txBody>
          <a:bodyPr spcFirstLastPara="1" wrap="square" lIns="68575" tIns="34275" rIns="68575" bIns="34275" anchor="t" anchorCtr="0">
            <a:noAutofit/>
          </a:bodyPr>
          <a:lstStyle/>
          <a:p>
            <a:pPr marL="215900" lvl="0" indent="-215900">
              <a:buSzPct val="100000"/>
              <a:buFont typeface="Century Gothic"/>
              <a:buChar char="•"/>
            </a:pPr>
            <a:r>
              <a:rPr lang="en-US" altLang="zh-CN" dirty="0">
                <a:latin typeface="Century Gothic"/>
                <a:ea typeface="Century Gothic"/>
                <a:cs typeface="Century Gothic"/>
                <a:sym typeface="Century Gothic"/>
              </a:rPr>
              <a:t>9 </a:t>
            </a:r>
            <a:r>
              <a:rPr lang="zh-CN" altLang="en-US" dirty="0">
                <a:latin typeface="Century Gothic"/>
                <a:ea typeface="Century Gothic"/>
                <a:cs typeface="Century Gothic"/>
                <a:sym typeface="Century Gothic"/>
              </a:rPr>
              <a:t>项顶级技术设计</a:t>
            </a:r>
            <a:endParaRPr lang="en-US" altLang="zh-CN" dirty="0">
              <a:latin typeface="Century Gothic"/>
              <a:ea typeface="Century Gothic"/>
              <a:cs typeface="Century Gothic"/>
              <a:sym typeface="Century Gothic"/>
            </a:endParaRPr>
          </a:p>
          <a:p>
            <a:pPr marL="215900" lvl="0" indent="-215900">
              <a:buSzPct val="100000"/>
              <a:buFont typeface="Century Gothic"/>
              <a:buChar char="•"/>
            </a:pPr>
            <a:r>
              <a:rPr lang="zh-CN" altLang="en-US" dirty="0">
                <a:latin typeface="Century Gothic"/>
                <a:ea typeface="Century Gothic"/>
                <a:cs typeface="Century Gothic"/>
                <a:sym typeface="Century Gothic"/>
              </a:rPr>
              <a:t>接收新项目</a:t>
            </a:r>
          </a:p>
          <a:p>
            <a:pPr marL="215900" lvl="0" indent="-215900">
              <a:buSzPct val="100000"/>
              <a:buFont typeface="Century Gothic"/>
              <a:buChar char="•"/>
            </a:pPr>
            <a:r>
              <a:rPr lang="zh-CN" altLang="en-US" dirty="0">
                <a:solidFill>
                  <a:schemeClr val="dk1"/>
                </a:solidFill>
                <a:latin typeface="Century Gothic"/>
                <a:ea typeface="Century Gothic"/>
                <a:cs typeface="Century Gothic"/>
                <a:sym typeface="Century Gothic"/>
              </a:rPr>
              <a:t>为项目提供资源</a:t>
            </a:r>
            <a:endParaRPr lang="en-US" altLang="zh-CN" dirty="0">
              <a:solidFill>
                <a:schemeClr val="dk1"/>
              </a:solidFill>
              <a:latin typeface="Century Gothic"/>
              <a:ea typeface="Century Gothic"/>
              <a:cs typeface="Century Gothic"/>
              <a:sym typeface="Century Gothic"/>
            </a:endParaRPr>
          </a:p>
        </p:txBody>
      </p:sp>
      <p:sp>
        <p:nvSpPr>
          <p:cNvPr id="832" name="Shape 832"/>
          <p:cNvSpPr txBox="1"/>
          <p:nvPr/>
        </p:nvSpPr>
        <p:spPr>
          <a:xfrm>
            <a:off x="5674800" y="3826225"/>
            <a:ext cx="3673200" cy="692400"/>
          </a:xfrm>
          <a:prstGeom prst="rect">
            <a:avLst/>
          </a:prstGeom>
          <a:noFill/>
          <a:ln>
            <a:noFill/>
          </a:ln>
        </p:spPr>
        <p:txBody>
          <a:bodyPr spcFirstLastPara="1" wrap="square" lIns="68575" tIns="34275" rIns="68575" bIns="34275" anchor="t" anchorCtr="0">
            <a:noAutofit/>
          </a:bodyPr>
          <a:lstStyle/>
          <a:p>
            <a:pPr marL="215900" lvl="0" indent="-215900">
              <a:buSzPct val="100000"/>
              <a:buFont typeface="Century Gothic"/>
              <a:buChar char="•"/>
            </a:pPr>
            <a:r>
              <a:rPr lang="zh-CN" altLang="en-US" dirty="0">
                <a:latin typeface="Century Gothic"/>
                <a:ea typeface="Century Gothic"/>
                <a:cs typeface="Century Gothic"/>
                <a:sym typeface="Century Gothic"/>
              </a:rPr>
              <a:t>所有技术的真实最终用户</a:t>
            </a:r>
          </a:p>
          <a:p>
            <a:pPr marL="215900" lvl="0" indent="-215900">
              <a:buSzPct val="100000"/>
              <a:buFont typeface="Century Gothic"/>
              <a:buChar char="•"/>
            </a:pPr>
            <a:r>
              <a:rPr lang="zh-CN" altLang="en-US" dirty="0">
                <a:latin typeface="Century Gothic"/>
                <a:ea typeface="Century Gothic"/>
                <a:cs typeface="Century Gothic"/>
                <a:sym typeface="Century Gothic"/>
              </a:rPr>
              <a:t>沟通后续要求</a:t>
            </a:r>
          </a:p>
          <a:p>
            <a:pPr marL="215900" lvl="0" indent="-215900">
              <a:buSzPct val="100000"/>
              <a:buFont typeface="Century Gothic"/>
              <a:buChar char="•"/>
            </a:pPr>
            <a:r>
              <a:rPr lang="zh-CN" altLang="en-US" dirty="0">
                <a:latin typeface="Century Gothic"/>
                <a:ea typeface="Century Gothic"/>
                <a:cs typeface="Century Gothic"/>
                <a:sym typeface="Century Gothic"/>
              </a:rPr>
              <a:t>好的和坏的体验</a:t>
            </a:r>
            <a:endParaRPr lang="en-US" altLang="zh-CN" dirty="0">
              <a:latin typeface="Century Gothic"/>
              <a:ea typeface="Century Gothic"/>
              <a:cs typeface="Century Gothic"/>
              <a:sym typeface="Century Gothic"/>
            </a:endParaRPr>
          </a:p>
        </p:txBody>
      </p:sp>
      <p:sp>
        <p:nvSpPr>
          <p:cNvPr id="833" name="Shape 833"/>
          <p:cNvSpPr/>
          <p:nvPr/>
        </p:nvSpPr>
        <p:spPr>
          <a:xfrm>
            <a:off x="1332524" y="2932725"/>
            <a:ext cx="2058729" cy="941550"/>
          </a:xfrm>
          <a:prstGeom prst="ellipse">
            <a:avLst/>
          </a:prstGeom>
          <a:solidFill>
            <a:srgbClr val="F1C23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dirty="0" smtClean="0">
                <a:solidFill>
                  <a:srgbClr val="FFFFFF"/>
                </a:solidFill>
                <a:latin typeface="Century Gothic"/>
                <a:ea typeface="Century Gothic"/>
                <a:cs typeface="Century Gothic"/>
                <a:sym typeface="Century Gothic"/>
              </a:rPr>
              <a:t>市场推广委员会</a:t>
            </a:r>
            <a:endParaRPr sz="1400" i="0" u="none" strike="noStrike" cap="none" dirty="0">
              <a:solidFill>
                <a:srgbClr val="FFFFFF"/>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Shape 838"/>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a:r>
              <a:rPr lang="zh-CN" altLang="en-US" sz="4400" dirty="0">
                <a:solidFill>
                  <a:schemeClr val="bg1"/>
                </a:solidFill>
              </a:rPr>
              <a:t>欢迎加入</a:t>
            </a:r>
            <a:r>
              <a:rPr lang="en-US" altLang="zh-CN" sz="4400" dirty="0">
                <a:solidFill>
                  <a:schemeClr val="bg1"/>
                </a:solidFill>
              </a:rPr>
              <a:t>CNCF</a:t>
            </a:r>
            <a:endParaRPr lang="en-US" altLang="zh-CN" dirty="0">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Shape 843"/>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en-US" dirty="0"/>
              <a:t>220</a:t>
            </a:r>
            <a:r>
              <a:rPr lang="en-US" dirty="0" smtClean="0"/>
              <a:t>+</a:t>
            </a:r>
            <a:r>
              <a:rPr lang="zh-CN" altLang="en-US" dirty="0">
                <a:solidFill>
                  <a:schemeClr val="tx1"/>
                </a:solidFill>
              </a:rPr>
              <a:t>多家会员，且数量不断增长</a:t>
            </a:r>
            <a:endParaRPr i="0" u="none" strike="noStrike" cap="none" dirty="0">
              <a:solidFill>
                <a:schemeClr val="tx1"/>
              </a:solidFill>
            </a:endParaRPr>
          </a:p>
        </p:txBody>
      </p:sp>
      <p:sp>
        <p:nvSpPr>
          <p:cNvPr id="844" name="Shape 844"/>
          <p:cNvSpPr/>
          <p:nvPr/>
        </p:nvSpPr>
        <p:spPr>
          <a:xfrm>
            <a:off x="102750" y="862050"/>
            <a:ext cx="8938500" cy="159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845" name="Shape 845"/>
          <p:cNvSpPr txBox="1"/>
          <p:nvPr/>
        </p:nvSpPr>
        <p:spPr>
          <a:xfrm>
            <a:off x="3381448" y="814950"/>
            <a:ext cx="23979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zh-CN" altLang="en-US" sz="1000" b="1" i="0" u="none" strike="noStrike" cap="none" dirty="0" smtClean="0">
                <a:solidFill>
                  <a:srgbClr val="3F4749"/>
                </a:solidFill>
                <a:latin typeface="Century Gothic"/>
                <a:ea typeface="Century Gothic"/>
                <a:cs typeface="Century Gothic"/>
                <a:sym typeface="Century Gothic"/>
              </a:rPr>
              <a:t>白金会员</a:t>
            </a:r>
            <a:endParaRPr sz="1000" b="1" i="0" u="none" strike="noStrike" cap="none" dirty="0">
              <a:solidFill>
                <a:srgbClr val="3F4749"/>
              </a:solidFill>
              <a:latin typeface="Century Gothic"/>
              <a:ea typeface="Century Gothic"/>
              <a:cs typeface="Century Gothic"/>
              <a:sym typeface="Century Gothic"/>
            </a:endParaRPr>
          </a:p>
        </p:txBody>
      </p:sp>
      <p:pic>
        <p:nvPicPr>
          <p:cNvPr id="846" name="Shape 846"/>
          <p:cNvPicPr preferRelativeResize="0"/>
          <p:nvPr/>
        </p:nvPicPr>
        <p:blipFill rotWithShape="1">
          <a:blip r:embed="rId3">
            <a:alphaModFix/>
          </a:blip>
          <a:srcRect/>
          <a:stretch/>
        </p:blipFill>
        <p:spPr>
          <a:xfrm>
            <a:off x="4704439" y="2485691"/>
            <a:ext cx="666300" cy="408600"/>
          </a:xfrm>
          <a:prstGeom prst="rect">
            <a:avLst/>
          </a:prstGeom>
          <a:noFill/>
          <a:ln>
            <a:noFill/>
          </a:ln>
        </p:spPr>
      </p:pic>
      <p:pic>
        <p:nvPicPr>
          <p:cNvPr id="847" name="Shape 847" descr="suse_logo_color.jpg"/>
          <p:cNvPicPr preferRelativeResize="0"/>
          <p:nvPr/>
        </p:nvPicPr>
        <p:blipFill rotWithShape="1">
          <a:blip r:embed="rId4">
            <a:alphaModFix/>
          </a:blip>
          <a:srcRect/>
          <a:stretch/>
        </p:blipFill>
        <p:spPr>
          <a:xfrm>
            <a:off x="6927808" y="2540591"/>
            <a:ext cx="622800" cy="298800"/>
          </a:xfrm>
          <a:prstGeom prst="rect">
            <a:avLst/>
          </a:prstGeom>
          <a:noFill/>
          <a:ln>
            <a:noFill/>
          </a:ln>
        </p:spPr>
      </p:pic>
      <p:pic>
        <p:nvPicPr>
          <p:cNvPr id="848" name="Shape 848"/>
          <p:cNvPicPr preferRelativeResize="0"/>
          <p:nvPr/>
        </p:nvPicPr>
        <p:blipFill rotWithShape="1">
          <a:blip r:embed="rId5">
            <a:alphaModFix/>
          </a:blip>
          <a:srcRect/>
          <a:stretch/>
        </p:blipFill>
        <p:spPr>
          <a:xfrm>
            <a:off x="7708987" y="2475903"/>
            <a:ext cx="462000" cy="428100"/>
          </a:xfrm>
          <a:prstGeom prst="rect">
            <a:avLst/>
          </a:prstGeom>
          <a:noFill/>
          <a:ln>
            <a:noFill/>
          </a:ln>
        </p:spPr>
      </p:pic>
      <p:sp>
        <p:nvSpPr>
          <p:cNvPr id="849" name="Shape 849"/>
          <p:cNvSpPr/>
          <p:nvPr/>
        </p:nvSpPr>
        <p:spPr>
          <a:xfrm>
            <a:off x="4090925" y="3087800"/>
            <a:ext cx="3673200" cy="1743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850" name="Shape 850"/>
          <p:cNvSpPr txBox="1"/>
          <p:nvPr/>
        </p:nvSpPr>
        <p:spPr>
          <a:xfrm>
            <a:off x="5126825" y="3048050"/>
            <a:ext cx="16014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zh-CN" altLang="en-US" sz="1000" b="1" i="0" u="none" strike="noStrike" cap="none" dirty="0" smtClean="0">
                <a:solidFill>
                  <a:srgbClr val="3F4749"/>
                </a:solidFill>
                <a:latin typeface="Century Gothic"/>
                <a:ea typeface="Century Gothic"/>
                <a:cs typeface="Century Gothic"/>
                <a:sym typeface="Century Gothic"/>
              </a:rPr>
              <a:t>用户支持企业</a:t>
            </a:r>
            <a:endParaRPr sz="1000" b="1" i="0" u="none" strike="noStrike" cap="none" dirty="0">
              <a:solidFill>
                <a:srgbClr val="3F4749"/>
              </a:solidFill>
              <a:latin typeface="Century Gothic"/>
              <a:ea typeface="Century Gothic"/>
              <a:cs typeface="Century Gothic"/>
              <a:sym typeface="Century Gothic"/>
            </a:endParaRPr>
          </a:p>
        </p:txBody>
      </p:sp>
      <p:sp>
        <p:nvSpPr>
          <p:cNvPr id="851" name="Shape 851"/>
          <p:cNvSpPr/>
          <p:nvPr/>
        </p:nvSpPr>
        <p:spPr>
          <a:xfrm>
            <a:off x="102750" y="2153375"/>
            <a:ext cx="8938500" cy="159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852" name="Shape 852"/>
          <p:cNvSpPr txBox="1"/>
          <p:nvPr/>
        </p:nvSpPr>
        <p:spPr>
          <a:xfrm>
            <a:off x="3315300" y="2106275"/>
            <a:ext cx="25134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zh-CN" altLang="en-US" sz="1000" b="1" dirty="0" smtClean="0">
                <a:solidFill>
                  <a:srgbClr val="3F4749"/>
                </a:solidFill>
                <a:latin typeface="Century Gothic"/>
                <a:ea typeface="Century Gothic"/>
                <a:cs typeface="Century Gothic"/>
                <a:sym typeface="Century Gothic"/>
              </a:rPr>
              <a:t>黄金会员</a:t>
            </a:r>
            <a:endParaRPr sz="1000" b="1" i="0" u="none" strike="noStrike" cap="none" dirty="0">
              <a:solidFill>
                <a:srgbClr val="3F4749"/>
              </a:solidFill>
              <a:latin typeface="Century Gothic"/>
              <a:ea typeface="Century Gothic"/>
              <a:cs typeface="Century Gothic"/>
              <a:sym typeface="Century Gothic"/>
            </a:endParaRPr>
          </a:p>
        </p:txBody>
      </p:sp>
      <p:sp>
        <p:nvSpPr>
          <p:cNvPr id="853" name="Shape 853"/>
          <p:cNvSpPr/>
          <p:nvPr/>
        </p:nvSpPr>
        <p:spPr>
          <a:xfrm>
            <a:off x="114825" y="3087800"/>
            <a:ext cx="3862800" cy="1743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854" name="Shape 854"/>
          <p:cNvSpPr txBox="1"/>
          <p:nvPr/>
        </p:nvSpPr>
        <p:spPr>
          <a:xfrm>
            <a:off x="1202925" y="3048038"/>
            <a:ext cx="16545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zh-CN" altLang="en-US" sz="1000" b="1" i="0" u="none" strike="noStrike" cap="none" dirty="0" smtClean="0">
                <a:solidFill>
                  <a:srgbClr val="3F4749"/>
                </a:solidFill>
                <a:latin typeface="Century Gothic"/>
                <a:ea typeface="Century Gothic"/>
                <a:cs typeface="Century Gothic"/>
                <a:sym typeface="Century Gothic"/>
              </a:rPr>
              <a:t>用户会员</a:t>
            </a:r>
            <a:endParaRPr sz="1000" b="1" i="0" u="none" strike="noStrike" cap="none" dirty="0">
              <a:solidFill>
                <a:srgbClr val="3F4749"/>
              </a:solidFill>
              <a:latin typeface="Century Gothic"/>
              <a:ea typeface="Century Gothic"/>
              <a:cs typeface="Century Gothic"/>
              <a:sym typeface="Century Gothic"/>
            </a:endParaRPr>
          </a:p>
        </p:txBody>
      </p:sp>
      <p:sp>
        <p:nvSpPr>
          <p:cNvPr id="855" name="Shape 855"/>
          <p:cNvSpPr/>
          <p:nvPr/>
        </p:nvSpPr>
        <p:spPr>
          <a:xfrm>
            <a:off x="7829525" y="3085200"/>
            <a:ext cx="1254900" cy="1743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856" name="Shape 856"/>
          <p:cNvSpPr txBox="1"/>
          <p:nvPr/>
        </p:nvSpPr>
        <p:spPr>
          <a:xfrm>
            <a:off x="7700300" y="3045450"/>
            <a:ext cx="15219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900" b="1" i="0" u="none" strike="noStrike" cap="none">
                <a:solidFill>
                  <a:srgbClr val="3F4749"/>
                </a:solidFill>
                <a:latin typeface="Century Gothic"/>
                <a:ea typeface="Century Gothic"/>
                <a:cs typeface="Century Gothic"/>
                <a:sym typeface="Century Gothic"/>
              </a:rPr>
              <a:t>Academic/Nonprofit</a:t>
            </a:r>
            <a:endParaRPr sz="900" b="1" i="0" u="none" strike="noStrike" cap="none">
              <a:solidFill>
                <a:srgbClr val="3F4749"/>
              </a:solidFill>
              <a:latin typeface="Century Gothic"/>
              <a:ea typeface="Century Gothic"/>
              <a:cs typeface="Century Gothic"/>
              <a:sym typeface="Century Gothic"/>
            </a:endParaRPr>
          </a:p>
        </p:txBody>
      </p:sp>
      <p:pic>
        <p:nvPicPr>
          <p:cNvPr id="857" name="Shape 857"/>
          <p:cNvPicPr preferRelativeResize="0"/>
          <p:nvPr/>
        </p:nvPicPr>
        <p:blipFill>
          <a:blip r:embed="rId6">
            <a:alphaModFix/>
          </a:blip>
          <a:stretch>
            <a:fillRect/>
          </a:stretch>
        </p:blipFill>
        <p:spPr>
          <a:xfrm>
            <a:off x="8329292" y="2584117"/>
            <a:ext cx="462000" cy="211747"/>
          </a:xfrm>
          <a:prstGeom prst="rect">
            <a:avLst/>
          </a:prstGeom>
          <a:noFill/>
          <a:ln>
            <a:noFill/>
          </a:ln>
        </p:spPr>
      </p:pic>
      <p:pic>
        <p:nvPicPr>
          <p:cNvPr id="858" name="Shape 858"/>
          <p:cNvPicPr preferRelativeResize="0"/>
          <p:nvPr/>
        </p:nvPicPr>
        <p:blipFill>
          <a:blip r:embed="rId7">
            <a:alphaModFix/>
          </a:blip>
          <a:stretch>
            <a:fillRect/>
          </a:stretch>
        </p:blipFill>
        <p:spPr>
          <a:xfrm>
            <a:off x="259855" y="2374839"/>
            <a:ext cx="548698" cy="630304"/>
          </a:xfrm>
          <a:prstGeom prst="rect">
            <a:avLst/>
          </a:prstGeom>
          <a:noFill/>
          <a:ln>
            <a:noFill/>
          </a:ln>
        </p:spPr>
      </p:pic>
      <p:pic>
        <p:nvPicPr>
          <p:cNvPr id="859" name="Shape 859"/>
          <p:cNvPicPr preferRelativeResize="0"/>
          <p:nvPr/>
        </p:nvPicPr>
        <p:blipFill>
          <a:blip r:embed="rId8">
            <a:alphaModFix/>
          </a:blip>
          <a:stretch>
            <a:fillRect/>
          </a:stretch>
        </p:blipFill>
        <p:spPr>
          <a:xfrm>
            <a:off x="966934" y="2483417"/>
            <a:ext cx="864713" cy="413148"/>
          </a:xfrm>
          <a:prstGeom prst="rect">
            <a:avLst/>
          </a:prstGeom>
          <a:noFill/>
          <a:ln>
            <a:noFill/>
          </a:ln>
        </p:spPr>
      </p:pic>
      <p:pic>
        <p:nvPicPr>
          <p:cNvPr id="860" name="Shape 860"/>
          <p:cNvPicPr preferRelativeResize="0"/>
          <p:nvPr/>
        </p:nvPicPr>
        <p:blipFill>
          <a:blip r:embed="rId9">
            <a:alphaModFix/>
          </a:blip>
          <a:stretch>
            <a:fillRect/>
          </a:stretch>
        </p:blipFill>
        <p:spPr>
          <a:xfrm>
            <a:off x="5529043" y="2423338"/>
            <a:ext cx="533306" cy="533306"/>
          </a:xfrm>
          <a:prstGeom prst="rect">
            <a:avLst/>
          </a:prstGeom>
          <a:noFill/>
          <a:ln>
            <a:noFill/>
          </a:ln>
        </p:spPr>
      </p:pic>
      <p:pic>
        <p:nvPicPr>
          <p:cNvPr id="861" name="Shape 861"/>
          <p:cNvPicPr preferRelativeResize="0"/>
          <p:nvPr/>
        </p:nvPicPr>
        <p:blipFill>
          <a:blip r:embed="rId10">
            <a:alphaModFix/>
          </a:blip>
          <a:stretch>
            <a:fillRect/>
          </a:stretch>
        </p:blipFill>
        <p:spPr>
          <a:xfrm>
            <a:off x="2862705" y="2456776"/>
            <a:ext cx="679275" cy="466430"/>
          </a:xfrm>
          <a:prstGeom prst="rect">
            <a:avLst/>
          </a:prstGeom>
          <a:noFill/>
          <a:ln>
            <a:noFill/>
          </a:ln>
        </p:spPr>
      </p:pic>
      <p:pic>
        <p:nvPicPr>
          <p:cNvPr id="862" name="Shape 862" descr="logo_cncf_cisco.png"/>
          <p:cNvPicPr preferRelativeResize="0"/>
          <p:nvPr/>
        </p:nvPicPr>
        <p:blipFill rotWithShape="1">
          <a:blip r:embed="rId11">
            <a:alphaModFix/>
          </a:blip>
          <a:srcRect/>
          <a:stretch/>
        </p:blipFill>
        <p:spPr>
          <a:xfrm>
            <a:off x="3722985" y="1117681"/>
            <a:ext cx="679200" cy="417000"/>
          </a:xfrm>
          <a:prstGeom prst="rect">
            <a:avLst/>
          </a:prstGeom>
          <a:noFill/>
          <a:ln>
            <a:noFill/>
          </a:ln>
        </p:spPr>
      </p:pic>
      <p:pic>
        <p:nvPicPr>
          <p:cNvPr id="863" name="Shape 863" descr="cncf_logo_intel.png"/>
          <p:cNvPicPr preferRelativeResize="0"/>
          <p:nvPr/>
        </p:nvPicPr>
        <p:blipFill rotWithShape="1">
          <a:blip r:embed="rId12">
            <a:alphaModFix/>
          </a:blip>
          <a:srcRect/>
          <a:stretch/>
        </p:blipFill>
        <p:spPr>
          <a:xfrm>
            <a:off x="1425455" y="1641922"/>
            <a:ext cx="666300" cy="409200"/>
          </a:xfrm>
          <a:prstGeom prst="rect">
            <a:avLst/>
          </a:prstGeom>
          <a:noFill/>
          <a:ln>
            <a:noFill/>
          </a:ln>
        </p:spPr>
      </p:pic>
      <p:pic>
        <p:nvPicPr>
          <p:cNvPr id="864" name="Shape 864"/>
          <p:cNvPicPr preferRelativeResize="0"/>
          <p:nvPr/>
        </p:nvPicPr>
        <p:blipFill rotWithShape="1">
          <a:blip r:embed="rId13">
            <a:alphaModFix/>
          </a:blip>
          <a:srcRect/>
          <a:stretch/>
        </p:blipFill>
        <p:spPr>
          <a:xfrm>
            <a:off x="5762141" y="1072981"/>
            <a:ext cx="567900" cy="506400"/>
          </a:xfrm>
          <a:prstGeom prst="rect">
            <a:avLst/>
          </a:prstGeom>
          <a:noFill/>
          <a:ln>
            <a:noFill/>
          </a:ln>
        </p:spPr>
      </p:pic>
      <p:pic>
        <p:nvPicPr>
          <p:cNvPr id="865" name="Shape 865" descr="cncf_fujitsu.png"/>
          <p:cNvPicPr preferRelativeResize="0"/>
          <p:nvPr/>
        </p:nvPicPr>
        <p:blipFill rotWithShape="1">
          <a:blip r:embed="rId14">
            <a:alphaModFix/>
          </a:blip>
          <a:srcRect/>
          <a:stretch/>
        </p:blipFill>
        <p:spPr>
          <a:xfrm>
            <a:off x="6518769" y="1136431"/>
            <a:ext cx="617700" cy="379500"/>
          </a:xfrm>
          <a:prstGeom prst="rect">
            <a:avLst/>
          </a:prstGeom>
          <a:noFill/>
          <a:ln>
            <a:noFill/>
          </a:ln>
        </p:spPr>
      </p:pic>
      <p:pic>
        <p:nvPicPr>
          <p:cNvPr id="866" name="Shape 866" descr="logo_cncf_mesosphere.png"/>
          <p:cNvPicPr preferRelativeResize="0"/>
          <p:nvPr/>
        </p:nvPicPr>
        <p:blipFill rotWithShape="1">
          <a:blip r:embed="rId15">
            <a:alphaModFix/>
          </a:blip>
          <a:srcRect/>
          <a:stretch/>
        </p:blipFill>
        <p:spPr>
          <a:xfrm>
            <a:off x="2905924" y="1658422"/>
            <a:ext cx="612300" cy="376200"/>
          </a:xfrm>
          <a:prstGeom prst="rect">
            <a:avLst/>
          </a:prstGeom>
          <a:noFill/>
          <a:ln>
            <a:noFill/>
          </a:ln>
        </p:spPr>
      </p:pic>
      <p:pic>
        <p:nvPicPr>
          <p:cNvPr id="867" name="Shape 867" descr="cncf_logo_rh.png"/>
          <p:cNvPicPr preferRelativeResize="0"/>
          <p:nvPr/>
        </p:nvPicPr>
        <p:blipFill rotWithShape="1">
          <a:blip r:embed="rId16">
            <a:alphaModFix/>
          </a:blip>
          <a:srcRect/>
          <a:stretch/>
        </p:blipFill>
        <p:spPr>
          <a:xfrm>
            <a:off x="5579023" y="1592722"/>
            <a:ext cx="826500" cy="507600"/>
          </a:xfrm>
          <a:prstGeom prst="rect">
            <a:avLst/>
          </a:prstGeom>
          <a:noFill/>
          <a:ln>
            <a:noFill/>
          </a:ln>
        </p:spPr>
      </p:pic>
      <p:pic>
        <p:nvPicPr>
          <p:cNvPr id="868" name="Shape 868" descr="cncf_logo_huawei.png"/>
          <p:cNvPicPr preferRelativeResize="0"/>
          <p:nvPr/>
        </p:nvPicPr>
        <p:blipFill rotWithShape="1">
          <a:blip r:embed="rId17">
            <a:alphaModFix/>
          </a:blip>
          <a:srcRect/>
          <a:stretch/>
        </p:blipFill>
        <p:spPr>
          <a:xfrm>
            <a:off x="8310725" y="1081531"/>
            <a:ext cx="796800" cy="489300"/>
          </a:xfrm>
          <a:prstGeom prst="rect">
            <a:avLst/>
          </a:prstGeom>
          <a:noFill/>
          <a:ln>
            <a:noFill/>
          </a:ln>
        </p:spPr>
      </p:pic>
      <p:pic>
        <p:nvPicPr>
          <p:cNvPr id="869" name="Shape 869"/>
          <p:cNvPicPr preferRelativeResize="0"/>
          <p:nvPr/>
        </p:nvPicPr>
        <p:blipFill>
          <a:blip r:embed="rId18">
            <a:alphaModFix/>
          </a:blip>
          <a:stretch>
            <a:fillRect/>
          </a:stretch>
        </p:blipFill>
        <p:spPr>
          <a:xfrm>
            <a:off x="6528658" y="1670313"/>
            <a:ext cx="714299" cy="352417"/>
          </a:xfrm>
          <a:prstGeom prst="rect">
            <a:avLst/>
          </a:prstGeom>
          <a:noFill/>
          <a:ln>
            <a:noFill/>
          </a:ln>
        </p:spPr>
      </p:pic>
      <p:pic>
        <p:nvPicPr>
          <p:cNvPr id="870" name="Shape 870" descr="DellTech_Logo_Prm_Blue_Gry_rgb[4].jpg"/>
          <p:cNvPicPr preferRelativeResize="0"/>
          <p:nvPr/>
        </p:nvPicPr>
        <p:blipFill rotWithShape="1">
          <a:blip r:embed="rId19">
            <a:alphaModFix/>
          </a:blip>
          <a:srcRect/>
          <a:stretch/>
        </p:blipFill>
        <p:spPr>
          <a:xfrm>
            <a:off x="4590913" y="1262431"/>
            <a:ext cx="982500" cy="127500"/>
          </a:xfrm>
          <a:prstGeom prst="rect">
            <a:avLst/>
          </a:prstGeom>
          <a:noFill/>
          <a:ln>
            <a:noFill/>
          </a:ln>
        </p:spPr>
      </p:pic>
      <p:pic>
        <p:nvPicPr>
          <p:cNvPr id="871" name="Shape 871"/>
          <p:cNvPicPr preferRelativeResize="0"/>
          <p:nvPr/>
        </p:nvPicPr>
        <p:blipFill>
          <a:blip r:embed="rId20">
            <a:alphaModFix/>
          </a:blip>
          <a:stretch>
            <a:fillRect/>
          </a:stretch>
        </p:blipFill>
        <p:spPr>
          <a:xfrm>
            <a:off x="4610190" y="1635097"/>
            <a:ext cx="845699" cy="422849"/>
          </a:xfrm>
          <a:prstGeom prst="rect">
            <a:avLst/>
          </a:prstGeom>
          <a:noFill/>
          <a:ln>
            <a:noFill/>
          </a:ln>
        </p:spPr>
      </p:pic>
      <p:pic>
        <p:nvPicPr>
          <p:cNvPr id="872" name="Shape 872"/>
          <p:cNvPicPr preferRelativeResize="0"/>
          <p:nvPr/>
        </p:nvPicPr>
        <p:blipFill>
          <a:blip r:embed="rId21">
            <a:alphaModFix/>
          </a:blip>
          <a:stretch>
            <a:fillRect/>
          </a:stretch>
        </p:blipFill>
        <p:spPr>
          <a:xfrm>
            <a:off x="8168426" y="1776063"/>
            <a:ext cx="864700" cy="140918"/>
          </a:xfrm>
          <a:prstGeom prst="rect">
            <a:avLst/>
          </a:prstGeom>
          <a:noFill/>
          <a:ln>
            <a:noFill/>
          </a:ln>
        </p:spPr>
      </p:pic>
      <p:pic>
        <p:nvPicPr>
          <p:cNvPr id="873" name="Shape 873"/>
          <p:cNvPicPr preferRelativeResize="0"/>
          <p:nvPr/>
        </p:nvPicPr>
        <p:blipFill>
          <a:blip r:embed="rId22">
            <a:alphaModFix/>
          </a:blip>
          <a:stretch>
            <a:fillRect/>
          </a:stretch>
        </p:blipFill>
        <p:spPr>
          <a:xfrm>
            <a:off x="3641358" y="1587529"/>
            <a:ext cx="845698" cy="517986"/>
          </a:xfrm>
          <a:prstGeom prst="rect">
            <a:avLst/>
          </a:prstGeom>
          <a:noFill/>
          <a:ln>
            <a:noFill/>
          </a:ln>
        </p:spPr>
      </p:pic>
      <p:pic>
        <p:nvPicPr>
          <p:cNvPr id="874" name="Shape 874"/>
          <p:cNvPicPr preferRelativeResize="0"/>
          <p:nvPr/>
        </p:nvPicPr>
        <p:blipFill rotWithShape="1">
          <a:blip r:embed="rId23">
            <a:alphaModFix/>
          </a:blip>
          <a:srcRect t="13741" b="13515"/>
          <a:stretch/>
        </p:blipFill>
        <p:spPr>
          <a:xfrm>
            <a:off x="7366091" y="1599488"/>
            <a:ext cx="679200" cy="494068"/>
          </a:xfrm>
          <a:prstGeom prst="rect">
            <a:avLst/>
          </a:prstGeom>
          <a:noFill/>
          <a:ln>
            <a:noFill/>
          </a:ln>
        </p:spPr>
      </p:pic>
      <p:pic>
        <p:nvPicPr>
          <p:cNvPr id="875" name="Shape 875" descr="logo_AWS.png"/>
          <p:cNvPicPr preferRelativeResize="0"/>
          <p:nvPr/>
        </p:nvPicPr>
        <p:blipFill>
          <a:blip r:embed="rId24">
            <a:alphaModFix/>
          </a:blip>
          <a:stretch>
            <a:fillRect/>
          </a:stretch>
        </p:blipFill>
        <p:spPr>
          <a:xfrm>
            <a:off x="1681729" y="1107134"/>
            <a:ext cx="714300" cy="438094"/>
          </a:xfrm>
          <a:prstGeom prst="rect">
            <a:avLst/>
          </a:prstGeom>
          <a:noFill/>
          <a:ln>
            <a:noFill/>
          </a:ln>
        </p:spPr>
      </p:pic>
      <p:pic>
        <p:nvPicPr>
          <p:cNvPr id="876" name="Shape 876"/>
          <p:cNvPicPr preferRelativeResize="0"/>
          <p:nvPr/>
        </p:nvPicPr>
        <p:blipFill rotWithShape="1">
          <a:blip r:embed="rId25">
            <a:alphaModFix/>
          </a:blip>
          <a:srcRect t="24947" b="23783"/>
          <a:stretch/>
        </p:blipFill>
        <p:spPr>
          <a:xfrm>
            <a:off x="2584757" y="1143630"/>
            <a:ext cx="949500" cy="365103"/>
          </a:xfrm>
          <a:prstGeom prst="rect">
            <a:avLst/>
          </a:prstGeom>
          <a:noFill/>
          <a:ln>
            <a:noFill/>
          </a:ln>
        </p:spPr>
      </p:pic>
      <p:pic>
        <p:nvPicPr>
          <p:cNvPr id="877" name="Shape 877"/>
          <p:cNvPicPr preferRelativeResize="0"/>
          <p:nvPr/>
        </p:nvPicPr>
        <p:blipFill>
          <a:blip r:embed="rId26">
            <a:alphaModFix/>
          </a:blip>
          <a:stretch>
            <a:fillRect/>
          </a:stretch>
        </p:blipFill>
        <p:spPr>
          <a:xfrm>
            <a:off x="7325197" y="1082159"/>
            <a:ext cx="796800" cy="488045"/>
          </a:xfrm>
          <a:prstGeom prst="rect">
            <a:avLst/>
          </a:prstGeom>
          <a:noFill/>
          <a:ln>
            <a:noFill/>
          </a:ln>
        </p:spPr>
      </p:pic>
      <p:pic>
        <p:nvPicPr>
          <p:cNvPr id="878" name="Shape 878"/>
          <p:cNvPicPr preferRelativeResize="0"/>
          <p:nvPr/>
        </p:nvPicPr>
        <p:blipFill>
          <a:blip r:embed="rId27">
            <a:alphaModFix/>
          </a:blip>
          <a:stretch>
            <a:fillRect/>
          </a:stretch>
        </p:blipFill>
        <p:spPr>
          <a:xfrm>
            <a:off x="137925" y="1229230"/>
            <a:ext cx="1355076" cy="193902"/>
          </a:xfrm>
          <a:prstGeom prst="rect">
            <a:avLst/>
          </a:prstGeom>
          <a:noFill/>
          <a:ln>
            <a:noFill/>
          </a:ln>
        </p:spPr>
      </p:pic>
      <p:pic>
        <p:nvPicPr>
          <p:cNvPr id="879" name="Shape 879"/>
          <p:cNvPicPr preferRelativeResize="0"/>
          <p:nvPr/>
        </p:nvPicPr>
        <p:blipFill>
          <a:blip r:embed="rId28">
            <a:alphaModFix/>
          </a:blip>
          <a:stretch>
            <a:fillRect/>
          </a:stretch>
        </p:blipFill>
        <p:spPr>
          <a:xfrm>
            <a:off x="77338" y="1705072"/>
            <a:ext cx="1224984" cy="282900"/>
          </a:xfrm>
          <a:prstGeom prst="rect">
            <a:avLst/>
          </a:prstGeom>
          <a:noFill/>
          <a:ln>
            <a:noFill/>
          </a:ln>
        </p:spPr>
      </p:pic>
      <p:pic>
        <p:nvPicPr>
          <p:cNvPr id="880" name="Shape 880"/>
          <p:cNvPicPr preferRelativeResize="0"/>
          <p:nvPr/>
        </p:nvPicPr>
        <p:blipFill rotWithShape="1">
          <a:blip r:embed="rId29">
            <a:alphaModFix/>
          </a:blip>
          <a:srcRect l="15368" t="3747" r="13940" b="7654"/>
          <a:stretch/>
        </p:blipFill>
        <p:spPr>
          <a:xfrm>
            <a:off x="2214890" y="1628539"/>
            <a:ext cx="567900" cy="435965"/>
          </a:xfrm>
          <a:prstGeom prst="rect">
            <a:avLst/>
          </a:prstGeom>
          <a:noFill/>
          <a:ln>
            <a:noFill/>
          </a:ln>
        </p:spPr>
      </p:pic>
      <p:pic>
        <p:nvPicPr>
          <p:cNvPr id="881" name="Shape 881" descr="C1_Core_NG_RGB_R-01.png"/>
          <p:cNvPicPr preferRelativeResize="0"/>
          <p:nvPr/>
        </p:nvPicPr>
        <p:blipFill rotWithShape="1">
          <a:blip r:embed="rId30">
            <a:alphaModFix/>
          </a:blip>
          <a:srcRect l="23393" t="38182" r="22741" b="35997"/>
          <a:stretch/>
        </p:blipFill>
        <p:spPr>
          <a:xfrm>
            <a:off x="700663" y="3381897"/>
            <a:ext cx="622800" cy="230700"/>
          </a:xfrm>
          <a:prstGeom prst="rect">
            <a:avLst/>
          </a:prstGeom>
          <a:noFill/>
          <a:ln>
            <a:noFill/>
          </a:ln>
        </p:spPr>
      </p:pic>
      <p:pic>
        <p:nvPicPr>
          <p:cNvPr id="882" name="Shape 882"/>
          <p:cNvPicPr preferRelativeResize="0"/>
          <p:nvPr/>
        </p:nvPicPr>
        <p:blipFill rotWithShape="1">
          <a:blip r:embed="rId31">
            <a:alphaModFix/>
          </a:blip>
          <a:srcRect/>
          <a:stretch/>
        </p:blipFill>
        <p:spPr>
          <a:xfrm>
            <a:off x="7687626" y="4297522"/>
            <a:ext cx="462000" cy="265200"/>
          </a:xfrm>
          <a:prstGeom prst="rect">
            <a:avLst/>
          </a:prstGeom>
          <a:noFill/>
          <a:ln>
            <a:noFill/>
          </a:ln>
        </p:spPr>
      </p:pic>
      <p:pic>
        <p:nvPicPr>
          <p:cNvPr id="883" name="Shape 883"/>
          <p:cNvPicPr preferRelativeResize="0"/>
          <p:nvPr/>
        </p:nvPicPr>
        <p:blipFill rotWithShape="1">
          <a:blip r:embed="rId32">
            <a:alphaModFix/>
          </a:blip>
          <a:srcRect/>
          <a:stretch/>
        </p:blipFill>
        <p:spPr>
          <a:xfrm>
            <a:off x="2060863" y="3374697"/>
            <a:ext cx="399600" cy="245100"/>
          </a:xfrm>
          <a:prstGeom prst="rect">
            <a:avLst/>
          </a:prstGeom>
          <a:noFill/>
          <a:ln>
            <a:noFill/>
          </a:ln>
        </p:spPr>
      </p:pic>
      <p:pic>
        <p:nvPicPr>
          <p:cNvPr id="884" name="Shape 884"/>
          <p:cNvPicPr preferRelativeResize="0"/>
          <p:nvPr/>
        </p:nvPicPr>
        <p:blipFill rotWithShape="1">
          <a:blip r:embed="rId33">
            <a:alphaModFix/>
          </a:blip>
          <a:srcRect/>
          <a:stretch/>
        </p:blipFill>
        <p:spPr>
          <a:xfrm>
            <a:off x="121501" y="3628312"/>
            <a:ext cx="462000" cy="283200"/>
          </a:xfrm>
          <a:prstGeom prst="rect">
            <a:avLst/>
          </a:prstGeom>
          <a:noFill/>
          <a:ln>
            <a:noFill/>
          </a:ln>
        </p:spPr>
      </p:pic>
      <p:pic>
        <p:nvPicPr>
          <p:cNvPr id="885" name="Shape 885"/>
          <p:cNvPicPr preferRelativeResize="0"/>
          <p:nvPr/>
        </p:nvPicPr>
        <p:blipFill rotWithShape="1">
          <a:blip r:embed="rId34">
            <a:alphaModFix/>
          </a:blip>
          <a:srcRect l="-4950" t="28476" r="4949" b="29547"/>
          <a:stretch/>
        </p:blipFill>
        <p:spPr>
          <a:xfrm>
            <a:off x="845301" y="4046237"/>
            <a:ext cx="653100" cy="168000"/>
          </a:xfrm>
          <a:prstGeom prst="rect">
            <a:avLst/>
          </a:prstGeom>
          <a:noFill/>
          <a:ln>
            <a:noFill/>
          </a:ln>
        </p:spPr>
      </p:pic>
      <p:pic>
        <p:nvPicPr>
          <p:cNvPr id="886" name="Shape 886"/>
          <p:cNvPicPr preferRelativeResize="0"/>
          <p:nvPr/>
        </p:nvPicPr>
        <p:blipFill rotWithShape="1">
          <a:blip r:embed="rId35">
            <a:alphaModFix/>
          </a:blip>
          <a:srcRect/>
          <a:stretch/>
        </p:blipFill>
        <p:spPr>
          <a:xfrm>
            <a:off x="4144066" y="3427347"/>
            <a:ext cx="245400" cy="139800"/>
          </a:xfrm>
          <a:prstGeom prst="rect">
            <a:avLst/>
          </a:prstGeom>
          <a:noFill/>
          <a:ln>
            <a:noFill/>
          </a:ln>
        </p:spPr>
      </p:pic>
      <p:pic>
        <p:nvPicPr>
          <p:cNvPr id="887" name="Shape 887"/>
          <p:cNvPicPr preferRelativeResize="0"/>
          <p:nvPr/>
        </p:nvPicPr>
        <p:blipFill rotWithShape="1">
          <a:blip r:embed="rId36">
            <a:alphaModFix/>
          </a:blip>
          <a:srcRect/>
          <a:stretch/>
        </p:blipFill>
        <p:spPr>
          <a:xfrm>
            <a:off x="4242954" y="4468718"/>
            <a:ext cx="245400" cy="81000"/>
          </a:xfrm>
          <a:prstGeom prst="rect">
            <a:avLst/>
          </a:prstGeom>
          <a:noFill/>
          <a:ln>
            <a:noFill/>
          </a:ln>
        </p:spPr>
      </p:pic>
      <p:pic>
        <p:nvPicPr>
          <p:cNvPr id="888" name="Shape 888"/>
          <p:cNvPicPr preferRelativeResize="0"/>
          <p:nvPr/>
        </p:nvPicPr>
        <p:blipFill>
          <a:blip r:embed="rId37">
            <a:alphaModFix/>
          </a:blip>
          <a:stretch>
            <a:fillRect/>
          </a:stretch>
        </p:blipFill>
        <p:spPr>
          <a:xfrm>
            <a:off x="7236844" y="3382787"/>
            <a:ext cx="373250" cy="228920"/>
          </a:xfrm>
          <a:prstGeom prst="rect">
            <a:avLst/>
          </a:prstGeom>
          <a:noFill/>
          <a:ln>
            <a:noFill/>
          </a:ln>
        </p:spPr>
      </p:pic>
      <p:pic>
        <p:nvPicPr>
          <p:cNvPr id="889" name="Shape 889"/>
          <p:cNvPicPr preferRelativeResize="0"/>
          <p:nvPr/>
        </p:nvPicPr>
        <p:blipFill>
          <a:blip r:embed="rId38">
            <a:alphaModFix/>
          </a:blip>
          <a:stretch>
            <a:fillRect/>
          </a:stretch>
        </p:blipFill>
        <p:spPr>
          <a:xfrm>
            <a:off x="8693076" y="4242669"/>
            <a:ext cx="399600" cy="374905"/>
          </a:xfrm>
          <a:prstGeom prst="rect">
            <a:avLst/>
          </a:prstGeom>
          <a:noFill/>
          <a:ln>
            <a:noFill/>
          </a:ln>
        </p:spPr>
      </p:pic>
      <p:pic>
        <p:nvPicPr>
          <p:cNvPr id="890" name="Shape 890"/>
          <p:cNvPicPr preferRelativeResize="0"/>
          <p:nvPr/>
        </p:nvPicPr>
        <p:blipFill>
          <a:blip r:embed="rId39">
            <a:alphaModFix/>
          </a:blip>
          <a:stretch>
            <a:fillRect/>
          </a:stretch>
        </p:blipFill>
        <p:spPr>
          <a:xfrm>
            <a:off x="7902264" y="3451900"/>
            <a:ext cx="461924" cy="264572"/>
          </a:xfrm>
          <a:prstGeom prst="rect">
            <a:avLst/>
          </a:prstGeom>
          <a:noFill/>
          <a:ln>
            <a:noFill/>
          </a:ln>
        </p:spPr>
      </p:pic>
      <p:pic>
        <p:nvPicPr>
          <p:cNvPr id="891" name="Shape 891"/>
          <p:cNvPicPr preferRelativeResize="0"/>
          <p:nvPr/>
        </p:nvPicPr>
        <p:blipFill>
          <a:blip r:embed="rId38">
            <a:alphaModFix/>
          </a:blip>
          <a:stretch>
            <a:fillRect/>
          </a:stretch>
        </p:blipFill>
        <p:spPr>
          <a:xfrm>
            <a:off x="2845112" y="4322593"/>
            <a:ext cx="373250" cy="373250"/>
          </a:xfrm>
          <a:prstGeom prst="rect">
            <a:avLst/>
          </a:prstGeom>
          <a:noFill/>
          <a:ln>
            <a:noFill/>
          </a:ln>
        </p:spPr>
      </p:pic>
      <p:pic>
        <p:nvPicPr>
          <p:cNvPr id="892" name="Shape 892"/>
          <p:cNvPicPr preferRelativeResize="0"/>
          <p:nvPr/>
        </p:nvPicPr>
        <p:blipFill rotWithShape="1">
          <a:blip r:embed="rId40">
            <a:alphaModFix/>
          </a:blip>
          <a:srcRect t="21771" b="23880"/>
          <a:stretch/>
        </p:blipFill>
        <p:spPr>
          <a:xfrm>
            <a:off x="14225" y="3405797"/>
            <a:ext cx="548700" cy="182900"/>
          </a:xfrm>
          <a:prstGeom prst="rect">
            <a:avLst/>
          </a:prstGeom>
          <a:noFill/>
          <a:ln>
            <a:noFill/>
          </a:ln>
        </p:spPr>
      </p:pic>
      <p:pic>
        <p:nvPicPr>
          <p:cNvPr id="893" name="Shape 893"/>
          <p:cNvPicPr preferRelativeResize="0"/>
          <p:nvPr/>
        </p:nvPicPr>
        <p:blipFill>
          <a:blip r:embed="rId41">
            <a:alphaModFix/>
          </a:blip>
          <a:stretch>
            <a:fillRect/>
          </a:stretch>
        </p:blipFill>
        <p:spPr>
          <a:xfrm>
            <a:off x="3338163" y="3406039"/>
            <a:ext cx="548700" cy="182416"/>
          </a:xfrm>
          <a:prstGeom prst="rect">
            <a:avLst/>
          </a:prstGeom>
          <a:noFill/>
          <a:ln>
            <a:noFill/>
          </a:ln>
        </p:spPr>
      </p:pic>
      <p:pic>
        <p:nvPicPr>
          <p:cNvPr id="894" name="Shape 894"/>
          <p:cNvPicPr preferRelativeResize="0"/>
          <p:nvPr/>
        </p:nvPicPr>
        <p:blipFill>
          <a:blip r:embed="rId42">
            <a:alphaModFix/>
          </a:blip>
          <a:stretch>
            <a:fillRect/>
          </a:stretch>
        </p:blipFill>
        <p:spPr>
          <a:xfrm>
            <a:off x="5282827" y="3358525"/>
            <a:ext cx="312315" cy="277444"/>
          </a:xfrm>
          <a:prstGeom prst="rect">
            <a:avLst/>
          </a:prstGeom>
          <a:noFill/>
          <a:ln>
            <a:noFill/>
          </a:ln>
        </p:spPr>
      </p:pic>
      <p:pic>
        <p:nvPicPr>
          <p:cNvPr id="895" name="Shape 895"/>
          <p:cNvPicPr preferRelativeResize="0"/>
          <p:nvPr/>
        </p:nvPicPr>
        <p:blipFill>
          <a:blip r:embed="rId43">
            <a:alphaModFix/>
          </a:blip>
          <a:stretch>
            <a:fillRect/>
          </a:stretch>
        </p:blipFill>
        <p:spPr>
          <a:xfrm>
            <a:off x="1556828" y="4345669"/>
            <a:ext cx="533312" cy="327099"/>
          </a:xfrm>
          <a:prstGeom prst="rect">
            <a:avLst/>
          </a:prstGeom>
          <a:noFill/>
          <a:ln>
            <a:noFill/>
          </a:ln>
        </p:spPr>
      </p:pic>
      <p:pic>
        <p:nvPicPr>
          <p:cNvPr id="896" name="Shape 896" descr="ZenDesk.png"/>
          <p:cNvPicPr preferRelativeResize="0"/>
          <p:nvPr/>
        </p:nvPicPr>
        <p:blipFill>
          <a:blip r:embed="rId44">
            <a:alphaModFix/>
          </a:blip>
          <a:stretch>
            <a:fillRect/>
          </a:stretch>
        </p:blipFill>
        <p:spPr>
          <a:xfrm>
            <a:off x="7190914" y="4411840"/>
            <a:ext cx="245400" cy="194756"/>
          </a:xfrm>
          <a:prstGeom prst="rect">
            <a:avLst/>
          </a:prstGeom>
          <a:noFill/>
          <a:ln>
            <a:noFill/>
          </a:ln>
        </p:spPr>
      </p:pic>
      <p:pic>
        <p:nvPicPr>
          <p:cNvPr id="897" name="Shape 897"/>
          <p:cNvPicPr preferRelativeResize="0"/>
          <p:nvPr/>
        </p:nvPicPr>
        <p:blipFill>
          <a:blip r:embed="rId45">
            <a:alphaModFix/>
          </a:blip>
          <a:stretch>
            <a:fillRect/>
          </a:stretch>
        </p:blipFill>
        <p:spPr>
          <a:xfrm>
            <a:off x="4166830" y="3670636"/>
            <a:ext cx="312326" cy="198552"/>
          </a:xfrm>
          <a:prstGeom prst="rect">
            <a:avLst/>
          </a:prstGeom>
          <a:noFill/>
          <a:ln>
            <a:noFill/>
          </a:ln>
        </p:spPr>
      </p:pic>
      <p:pic>
        <p:nvPicPr>
          <p:cNvPr id="898" name="Shape 898" descr="pinterest.png"/>
          <p:cNvPicPr preferRelativeResize="0"/>
          <p:nvPr/>
        </p:nvPicPr>
        <p:blipFill>
          <a:blip r:embed="rId46">
            <a:alphaModFix/>
          </a:blip>
          <a:stretch>
            <a:fillRect/>
          </a:stretch>
        </p:blipFill>
        <p:spPr>
          <a:xfrm>
            <a:off x="1733302" y="4006699"/>
            <a:ext cx="617700" cy="247076"/>
          </a:xfrm>
          <a:prstGeom prst="rect">
            <a:avLst/>
          </a:prstGeom>
          <a:noFill/>
          <a:ln>
            <a:noFill/>
          </a:ln>
        </p:spPr>
      </p:pic>
      <p:pic>
        <p:nvPicPr>
          <p:cNvPr id="899" name="Shape 899"/>
          <p:cNvPicPr preferRelativeResize="0"/>
          <p:nvPr/>
        </p:nvPicPr>
        <p:blipFill>
          <a:blip r:embed="rId47">
            <a:alphaModFix/>
          </a:blip>
          <a:stretch>
            <a:fillRect/>
          </a:stretch>
        </p:blipFill>
        <p:spPr>
          <a:xfrm>
            <a:off x="6514852" y="3359247"/>
            <a:ext cx="461937" cy="276000"/>
          </a:xfrm>
          <a:prstGeom prst="rect">
            <a:avLst/>
          </a:prstGeom>
          <a:noFill/>
          <a:ln>
            <a:noFill/>
          </a:ln>
        </p:spPr>
      </p:pic>
      <p:pic>
        <p:nvPicPr>
          <p:cNvPr id="900" name="Shape 900"/>
          <p:cNvPicPr preferRelativeResize="0"/>
          <p:nvPr/>
        </p:nvPicPr>
        <p:blipFill>
          <a:blip r:embed="rId48">
            <a:alphaModFix/>
          </a:blip>
          <a:stretch>
            <a:fillRect/>
          </a:stretch>
        </p:blipFill>
        <p:spPr>
          <a:xfrm>
            <a:off x="7217291" y="3670017"/>
            <a:ext cx="399600" cy="199789"/>
          </a:xfrm>
          <a:prstGeom prst="rect">
            <a:avLst/>
          </a:prstGeom>
          <a:noFill/>
          <a:ln>
            <a:noFill/>
          </a:ln>
        </p:spPr>
      </p:pic>
      <p:pic>
        <p:nvPicPr>
          <p:cNvPr id="901" name="Shape 901"/>
          <p:cNvPicPr preferRelativeResize="0"/>
          <p:nvPr/>
        </p:nvPicPr>
        <p:blipFill rotWithShape="1">
          <a:blip r:embed="rId49">
            <a:alphaModFix/>
          </a:blip>
          <a:srcRect l="8347" r="12375"/>
          <a:stretch/>
        </p:blipFill>
        <p:spPr>
          <a:xfrm>
            <a:off x="6196335" y="4312243"/>
            <a:ext cx="312325" cy="393951"/>
          </a:xfrm>
          <a:prstGeom prst="rect">
            <a:avLst/>
          </a:prstGeom>
          <a:noFill/>
          <a:ln>
            <a:noFill/>
          </a:ln>
        </p:spPr>
      </p:pic>
      <p:pic>
        <p:nvPicPr>
          <p:cNvPr id="902" name="Shape 902"/>
          <p:cNvPicPr preferRelativeResize="0"/>
          <p:nvPr/>
        </p:nvPicPr>
        <p:blipFill>
          <a:blip r:embed="rId50">
            <a:alphaModFix/>
          </a:blip>
          <a:stretch>
            <a:fillRect/>
          </a:stretch>
        </p:blipFill>
        <p:spPr>
          <a:xfrm>
            <a:off x="6727087" y="4356554"/>
            <a:ext cx="245400" cy="305329"/>
          </a:xfrm>
          <a:prstGeom prst="rect">
            <a:avLst/>
          </a:prstGeom>
          <a:noFill/>
          <a:ln>
            <a:noFill/>
          </a:ln>
        </p:spPr>
      </p:pic>
      <p:pic>
        <p:nvPicPr>
          <p:cNvPr id="903" name="Shape 903"/>
          <p:cNvPicPr preferRelativeResize="0"/>
          <p:nvPr/>
        </p:nvPicPr>
        <p:blipFill>
          <a:blip r:embed="rId51">
            <a:alphaModFix/>
          </a:blip>
          <a:stretch>
            <a:fillRect/>
          </a:stretch>
        </p:blipFill>
        <p:spPr>
          <a:xfrm>
            <a:off x="5294665" y="3667037"/>
            <a:ext cx="205750" cy="205750"/>
          </a:xfrm>
          <a:prstGeom prst="rect">
            <a:avLst/>
          </a:prstGeom>
          <a:noFill/>
          <a:ln>
            <a:noFill/>
          </a:ln>
        </p:spPr>
      </p:pic>
      <p:pic>
        <p:nvPicPr>
          <p:cNvPr id="904" name="Shape 904"/>
          <p:cNvPicPr preferRelativeResize="0"/>
          <p:nvPr/>
        </p:nvPicPr>
        <p:blipFill rotWithShape="1">
          <a:blip r:embed="rId9">
            <a:alphaModFix/>
          </a:blip>
          <a:srcRect t="12168" b="11542"/>
          <a:stretch/>
        </p:blipFill>
        <p:spPr>
          <a:xfrm>
            <a:off x="2585900" y="3954037"/>
            <a:ext cx="461925" cy="352400"/>
          </a:xfrm>
          <a:prstGeom prst="rect">
            <a:avLst/>
          </a:prstGeom>
          <a:noFill/>
          <a:ln>
            <a:noFill/>
          </a:ln>
        </p:spPr>
      </p:pic>
      <p:pic>
        <p:nvPicPr>
          <p:cNvPr id="905" name="Shape 905"/>
          <p:cNvPicPr preferRelativeResize="0"/>
          <p:nvPr/>
        </p:nvPicPr>
        <p:blipFill rotWithShape="1">
          <a:blip r:embed="rId52">
            <a:alphaModFix/>
          </a:blip>
          <a:srcRect l="11562" t="18391" r="13982" b="20951"/>
          <a:stretch/>
        </p:blipFill>
        <p:spPr>
          <a:xfrm>
            <a:off x="5855197" y="3413010"/>
            <a:ext cx="399600" cy="168474"/>
          </a:xfrm>
          <a:prstGeom prst="rect">
            <a:avLst/>
          </a:prstGeom>
          <a:noFill/>
          <a:ln>
            <a:noFill/>
          </a:ln>
        </p:spPr>
      </p:pic>
      <p:pic>
        <p:nvPicPr>
          <p:cNvPr id="906" name="Shape 906"/>
          <p:cNvPicPr preferRelativeResize="0"/>
          <p:nvPr/>
        </p:nvPicPr>
        <p:blipFill>
          <a:blip r:embed="rId53">
            <a:alphaModFix/>
          </a:blip>
          <a:stretch>
            <a:fillRect/>
          </a:stretch>
        </p:blipFill>
        <p:spPr>
          <a:xfrm>
            <a:off x="1669988" y="3639487"/>
            <a:ext cx="533325" cy="260851"/>
          </a:xfrm>
          <a:prstGeom prst="rect">
            <a:avLst/>
          </a:prstGeom>
          <a:noFill/>
          <a:ln>
            <a:noFill/>
          </a:ln>
        </p:spPr>
      </p:pic>
      <p:pic>
        <p:nvPicPr>
          <p:cNvPr id="907" name="Shape 907"/>
          <p:cNvPicPr preferRelativeResize="0"/>
          <p:nvPr/>
        </p:nvPicPr>
        <p:blipFill>
          <a:blip r:embed="rId54">
            <a:alphaModFix/>
          </a:blip>
          <a:stretch>
            <a:fillRect/>
          </a:stretch>
        </p:blipFill>
        <p:spPr>
          <a:xfrm>
            <a:off x="1461200" y="3355784"/>
            <a:ext cx="461925" cy="282926"/>
          </a:xfrm>
          <a:prstGeom prst="rect">
            <a:avLst/>
          </a:prstGeom>
          <a:noFill/>
          <a:ln>
            <a:noFill/>
          </a:ln>
        </p:spPr>
      </p:pic>
      <p:pic>
        <p:nvPicPr>
          <p:cNvPr id="908" name="Shape 908"/>
          <p:cNvPicPr preferRelativeResize="0"/>
          <p:nvPr/>
        </p:nvPicPr>
        <p:blipFill rotWithShape="1">
          <a:blip r:embed="rId55">
            <a:alphaModFix/>
          </a:blip>
          <a:srcRect t="34485" b="28824"/>
          <a:stretch/>
        </p:blipFill>
        <p:spPr>
          <a:xfrm>
            <a:off x="874744" y="3677456"/>
            <a:ext cx="504000" cy="184912"/>
          </a:xfrm>
          <a:prstGeom prst="rect">
            <a:avLst/>
          </a:prstGeom>
          <a:noFill/>
          <a:ln>
            <a:noFill/>
          </a:ln>
        </p:spPr>
      </p:pic>
      <p:pic>
        <p:nvPicPr>
          <p:cNvPr id="909" name="Shape 909"/>
          <p:cNvPicPr preferRelativeResize="0"/>
          <p:nvPr/>
        </p:nvPicPr>
        <p:blipFill>
          <a:blip r:embed="rId56">
            <a:alphaModFix/>
          </a:blip>
          <a:stretch>
            <a:fillRect/>
          </a:stretch>
        </p:blipFill>
        <p:spPr>
          <a:xfrm>
            <a:off x="4649521" y="3382939"/>
            <a:ext cx="373250" cy="228617"/>
          </a:xfrm>
          <a:prstGeom prst="rect">
            <a:avLst/>
          </a:prstGeom>
          <a:noFill/>
          <a:ln>
            <a:noFill/>
          </a:ln>
        </p:spPr>
      </p:pic>
      <p:pic>
        <p:nvPicPr>
          <p:cNvPr id="910" name="Shape 910"/>
          <p:cNvPicPr preferRelativeResize="0"/>
          <p:nvPr/>
        </p:nvPicPr>
        <p:blipFill>
          <a:blip r:embed="rId57">
            <a:alphaModFix/>
          </a:blip>
          <a:stretch>
            <a:fillRect/>
          </a:stretch>
        </p:blipFill>
        <p:spPr>
          <a:xfrm>
            <a:off x="3282728" y="4039903"/>
            <a:ext cx="602225" cy="180668"/>
          </a:xfrm>
          <a:prstGeom prst="rect">
            <a:avLst/>
          </a:prstGeom>
          <a:noFill/>
          <a:ln>
            <a:noFill/>
          </a:ln>
        </p:spPr>
      </p:pic>
      <p:pic>
        <p:nvPicPr>
          <p:cNvPr id="911" name="Shape 911"/>
          <p:cNvPicPr preferRelativeResize="0"/>
          <p:nvPr/>
        </p:nvPicPr>
        <p:blipFill rotWithShape="1">
          <a:blip r:embed="rId58">
            <a:alphaModFix/>
          </a:blip>
          <a:srcRect l="7391" t="17084" r="10661" b="20968"/>
          <a:stretch/>
        </p:blipFill>
        <p:spPr>
          <a:xfrm>
            <a:off x="817267" y="4413294"/>
            <a:ext cx="548700" cy="191848"/>
          </a:xfrm>
          <a:prstGeom prst="rect">
            <a:avLst/>
          </a:prstGeom>
          <a:noFill/>
          <a:ln>
            <a:noFill/>
          </a:ln>
        </p:spPr>
      </p:pic>
      <p:pic>
        <p:nvPicPr>
          <p:cNvPr id="912" name="Shape 912"/>
          <p:cNvPicPr preferRelativeResize="0"/>
          <p:nvPr/>
        </p:nvPicPr>
        <p:blipFill>
          <a:blip r:embed="rId59">
            <a:alphaModFix/>
          </a:blip>
          <a:stretch>
            <a:fillRect/>
          </a:stretch>
        </p:blipFill>
        <p:spPr>
          <a:xfrm>
            <a:off x="4706781" y="4461952"/>
            <a:ext cx="504000" cy="94534"/>
          </a:xfrm>
          <a:prstGeom prst="rect">
            <a:avLst/>
          </a:prstGeom>
          <a:noFill/>
          <a:ln>
            <a:noFill/>
          </a:ln>
        </p:spPr>
      </p:pic>
      <p:pic>
        <p:nvPicPr>
          <p:cNvPr id="913" name="Shape 913"/>
          <p:cNvPicPr preferRelativeResize="0"/>
          <p:nvPr/>
        </p:nvPicPr>
        <p:blipFill>
          <a:blip r:embed="rId60">
            <a:alphaModFix/>
          </a:blip>
          <a:stretch>
            <a:fillRect/>
          </a:stretch>
        </p:blipFill>
        <p:spPr>
          <a:xfrm>
            <a:off x="6387399" y="3711129"/>
            <a:ext cx="653100" cy="117566"/>
          </a:xfrm>
          <a:prstGeom prst="rect">
            <a:avLst/>
          </a:prstGeom>
          <a:noFill/>
          <a:ln>
            <a:noFill/>
          </a:ln>
        </p:spPr>
      </p:pic>
      <p:pic>
        <p:nvPicPr>
          <p:cNvPr id="914" name="Shape 914"/>
          <p:cNvPicPr preferRelativeResize="0"/>
          <p:nvPr/>
        </p:nvPicPr>
        <p:blipFill>
          <a:blip r:embed="rId61">
            <a:alphaModFix/>
          </a:blip>
          <a:stretch>
            <a:fillRect/>
          </a:stretch>
        </p:blipFill>
        <p:spPr>
          <a:xfrm>
            <a:off x="3185401" y="3716809"/>
            <a:ext cx="718200" cy="106206"/>
          </a:xfrm>
          <a:prstGeom prst="rect">
            <a:avLst/>
          </a:prstGeom>
          <a:noFill/>
          <a:ln>
            <a:noFill/>
          </a:ln>
        </p:spPr>
      </p:pic>
      <p:pic>
        <p:nvPicPr>
          <p:cNvPr id="915" name="Shape 915"/>
          <p:cNvPicPr preferRelativeResize="0"/>
          <p:nvPr/>
        </p:nvPicPr>
        <p:blipFill rotWithShape="1">
          <a:blip r:embed="rId62">
            <a:alphaModFix/>
          </a:blip>
          <a:srcRect t="21204" b="18071"/>
          <a:stretch/>
        </p:blipFill>
        <p:spPr>
          <a:xfrm>
            <a:off x="7946601" y="3892937"/>
            <a:ext cx="373250" cy="226658"/>
          </a:xfrm>
          <a:prstGeom prst="rect">
            <a:avLst/>
          </a:prstGeom>
          <a:noFill/>
          <a:ln>
            <a:noFill/>
          </a:ln>
        </p:spPr>
      </p:pic>
      <p:pic>
        <p:nvPicPr>
          <p:cNvPr id="916" name="Shape 916"/>
          <p:cNvPicPr preferRelativeResize="0"/>
          <p:nvPr/>
        </p:nvPicPr>
        <p:blipFill>
          <a:blip r:embed="rId63">
            <a:alphaModFix/>
          </a:blip>
          <a:stretch>
            <a:fillRect/>
          </a:stretch>
        </p:blipFill>
        <p:spPr>
          <a:xfrm>
            <a:off x="4655948" y="3698309"/>
            <a:ext cx="461925" cy="143206"/>
          </a:xfrm>
          <a:prstGeom prst="rect">
            <a:avLst/>
          </a:prstGeom>
          <a:noFill/>
          <a:ln>
            <a:noFill/>
          </a:ln>
        </p:spPr>
      </p:pic>
      <p:pic>
        <p:nvPicPr>
          <p:cNvPr id="917" name="Shape 917"/>
          <p:cNvPicPr preferRelativeResize="0"/>
          <p:nvPr/>
        </p:nvPicPr>
        <p:blipFill rotWithShape="1">
          <a:blip r:embed="rId62">
            <a:alphaModFix/>
          </a:blip>
          <a:srcRect t="21204" b="18071"/>
          <a:stretch/>
        </p:blipFill>
        <p:spPr>
          <a:xfrm>
            <a:off x="210800" y="4008910"/>
            <a:ext cx="399600" cy="242653"/>
          </a:xfrm>
          <a:prstGeom prst="rect">
            <a:avLst/>
          </a:prstGeom>
          <a:noFill/>
          <a:ln>
            <a:noFill/>
          </a:ln>
        </p:spPr>
      </p:pic>
      <p:pic>
        <p:nvPicPr>
          <p:cNvPr id="918" name="Shape 918"/>
          <p:cNvPicPr preferRelativeResize="0"/>
          <p:nvPr/>
        </p:nvPicPr>
        <p:blipFill>
          <a:blip r:embed="rId64">
            <a:alphaModFix/>
          </a:blip>
          <a:stretch>
            <a:fillRect/>
          </a:stretch>
        </p:blipFill>
        <p:spPr>
          <a:xfrm>
            <a:off x="3409223" y="4431463"/>
            <a:ext cx="602224" cy="155511"/>
          </a:xfrm>
          <a:prstGeom prst="rect">
            <a:avLst/>
          </a:prstGeom>
          <a:noFill/>
          <a:ln>
            <a:noFill/>
          </a:ln>
        </p:spPr>
      </p:pic>
      <p:pic>
        <p:nvPicPr>
          <p:cNvPr id="919" name="Shape 919"/>
          <p:cNvPicPr preferRelativeResize="0"/>
          <p:nvPr/>
        </p:nvPicPr>
        <p:blipFill rotWithShape="1">
          <a:blip r:embed="rId65">
            <a:alphaModFix/>
          </a:blip>
          <a:srcRect l="719" t="24838" r="-720" b="24345"/>
          <a:stretch/>
        </p:blipFill>
        <p:spPr>
          <a:xfrm>
            <a:off x="2598200" y="3403527"/>
            <a:ext cx="602225" cy="187441"/>
          </a:xfrm>
          <a:prstGeom prst="rect">
            <a:avLst/>
          </a:prstGeom>
          <a:noFill/>
          <a:ln>
            <a:noFill/>
          </a:ln>
        </p:spPr>
      </p:pic>
      <p:pic>
        <p:nvPicPr>
          <p:cNvPr id="920" name="Shape 920"/>
          <p:cNvPicPr preferRelativeResize="0"/>
          <p:nvPr/>
        </p:nvPicPr>
        <p:blipFill>
          <a:blip r:embed="rId66">
            <a:alphaModFix/>
          </a:blip>
          <a:stretch>
            <a:fillRect/>
          </a:stretch>
        </p:blipFill>
        <p:spPr>
          <a:xfrm>
            <a:off x="5677207" y="3717639"/>
            <a:ext cx="533400" cy="104545"/>
          </a:xfrm>
          <a:prstGeom prst="rect">
            <a:avLst/>
          </a:prstGeom>
          <a:noFill/>
          <a:ln>
            <a:noFill/>
          </a:ln>
        </p:spPr>
      </p:pic>
      <p:pic>
        <p:nvPicPr>
          <p:cNvPr id="921" name="Shape 921"/>
          <p:cNvPicPr preferRelativeResize="0"/>
          <p:nvPr/>
        </p:nvPicPr>
        <p:blipFill>
          <a:blip r:embed="rId67">
            <a:alphaModFix/>
          </a:blip>
          <a:stretch>
            <a:fillRect/>
          </a:stretch>
        </p:blipFill>
        <p:spPr>
          <a:xfrm>
            <a:off x="8529713" y="3915022"/>
            <a:ext cx="399600" cy="182488"/>
          </a:xfrm>
          <a:prstGeom prst="rect">
            <a:avLst/>
          </a:prstGeom>
          <a:noFill/>
          <a:ln>
            <a:noFill/>
          </a:ln>
        </p:spPr>
      </p:pic>
      <p:pic>
        <p:nvPicPr>
          <p:cNvPr id="922" name="Shape 922"/>
          <p:cNvPicPr preferRelativeResize="0"/>
          <p:nvPr/>
        </p:nvPicPr>
        <p:blipFill rotWithShape="1">
          <a:blip r:embed="rId68">
            <a:alphaModFix/>
          </a:blip>
          <a:srcRect l="24224" t="27039" r="21067" b="26140"/>
          <a:stretch/>
        </p:blipFill>
        <p:spPr>
          <a:xfrm>
            <a:off x="77706" y="4314423"/>
            <a:ext cx="548700" cy="389591"/>
          </a:xfrm>
          <a:prstGeom prst="rect">
            <a:avLst/>
          </a:prstGeom>
          <a:noFill/>
          <a:ln>
            <a:noFill/>
          </a:ln>
        </p:spPr>
      </p:pic>
      <p:pic>
        <p:nvPicPr>
          <p:cNvPr id="923" name="Shape 923"/>
          <p:cNvPicPr preferRelativeResize="0"/>
          <p:nvPr/>
        </p:nvPicPr>
        <p:blipFill>
          <a:blip r:embed="rId69">
            <a:alphaModFix/>
          </a:blip>
          <a:stretch>
            <a:fillRect/>
          </a:stretch>
        </p:blipFill>
        <p:spPr>
          <a:xfrm>
            <a:off x="8498550" y="3384650"/>
            <a:ext cx="461925" cy="345599"/>
          </a:xfrm>
          <a:prstGeom prst="rect">
            <a:avLst/>
          </a:prstGeom>
          <a:noFill/>
          <a:ln>
            <a:noFill/>
          </a:ln>
        </p:spPr>
      </p:pic>
      <p:pic>
        <p:nvPicPr>
          <p:cNvPr id="924" name="Shape 924"/>
          <p:cNvPicPr preferRelativeResize="0"/>
          <p:nvPr/>
        </p:nvPicPr>
        <p:blipFill>
          <a:blip r:embed="rId70">
            <a:alphaModFix/>
          </a:blip>
          <a:stretch>
            <a:fillRect/>
          </a:stretch>
        </p:blipFill>
        <p:spPr>
          <a:xfrm>
            <a:off x="5429208" y="4406337"/>
            <a:ext cx="548700" cy="205763"/>
          </a:xfrm>
          <a:prstGeom prst="rect">
            <a:avLst/>
          </a:prstGeom>
          <a:noFill/>
          <a:ln>
            <a:noFill/>
          </a:ln>
        </p:spPr>
      </p:pic>
      <p:pic>
        <p:nvPicPr>
          <p:cNvPr id="925" name="Shape 925"/>
          <p:cNvPicPr preferRelativeResize="0"/>
          <p:nvPr/>
        </p:nvPicPr>
        <p:blipFill rotWithShape="1">
          <a:blip r:embed="rId71">
            <a:alphaModFix/>
          </a:blip>
          <a:srcRect l="7609" r="9773"/>
          <a:stretch/>
        </p:blipFill>
        <p:spPr>
          <a:xfrm>
            <a:off x="8234725" y="4291764"/>
            <a:ext cx="373250" cy="276716"/>
          </a:xfrm>
          <a:prstGeom prst="rect">
            <a:avLst/>
          </a:prstGeom>
          <a:noFill/>
          <a:ln>
            <a:noFill/>
          </a:ln>
        </p:spPr>
      </p:pic>
      <p:pic>
        <p:nvPicPr>
          <p:cNvPr id="926" name="Shape 926"/>
          <p:cNvPicPr preferRelativeResize="0"/>
          <p:nvPr/>
        </p:nvPicPr>
        <p:blipFill rotWithShape="1">
          <a:blip r:embed="rId29">
            <a:alphaModFix/>
          </a:blip>
          <a:srcRect l="15368" t="3747" r="13940" b="7654"/>
          <a:stretch/>
        </p:blipFill>
        <p:spPr>
          <a:xfrm>
            <a:off x="2494557" y="3616524"/>
            <a:ext cx="399600" cy="306777"/>
          </a:xfrm>
          <a:prstGeom prst="rect">
            <a:avLst/>
          </a:prstGeom>
          <a:noFill/>
          <a:ln>
            <a:noFill/>
          </a:ln>
        </p:spPr>
      </p:pic>
      <p:pic>
        <p:nvPicPr>
          <p:cNvPr id="927" name="Shape 927" descr="logo_ticketmaster-300x184.png"/>
          <p:cNvPicPr preferRelativeResize="0"/>
          <p:nvPr/>
        </p:nvPicPr>
        <p:blipFill rotWithShape="1">
          <a:blip r:embed="rId72">
            <a:alphaModFix/>
          </a:blip>
          <a:srcRect t="32739" b="33416"/>
          <a:stretch/>
        </p:blipFill>
        <p:spPr>
          <a:xfrm>
            <a:off x="7072527" y="4074887"/>
            <a:ext cx="533400" cy="110700"/>
          </a:xfrm>
          <a:prstGeom prst="rect">
            <a:avLst/>
          </a:prstGeom>
          <a:noFill/>
          <a:ln>
            <a:noFill/>
          </a:ln>
        </p:spPr>
      </p:pic>
      <p:pic>
        <p:nvPicPr>
          <p:cNvPr id="928" name="Shape 928"/>
          <p:cNvPicPr preferRelativeResize="0"/>
          <p:nvPr/>
        </p:nvPicPr>
        <p:blipFill rotWithShape="1">
          <a:blip r:embed="rId73">
            <a:alphaModFix/>
          </a:blip>
          <a:srcRect t="24720" b="22783"/>
          <a:stretch/>
        </p:blipFill>
        <p:spPr>
          <a:xfrm>
            <a:off x="4223508" y="4050624"/>
            <a:ext cx="461925" cy="159226"/>
          </a:xfrm>
          <a:prstGeom prst="rect">
            <a:avLst/>
          </a:prstGeom>
          <a:noFill/>
          <a:ln>
            <a:noFill/>
          </a:ln>
        </p:spPr>
      </p:pic>
      <p:pic>
        <p:nvPicPr>
          <p:cNvPr id="929" name="Shape 929"/>
          <p:cNvPicPr preferRelativeResize="0"/>
          <p:nvPr/>
        </p:nvPicPr>
        <p:blipFill>
          <a:blip r:embed="rId74">
            <a:alphaModFix/>
          </a:blip>
          <a:stretch>
            <a:fillRect/>
          </a:stretch>
        </p:blipFill>
        <p:spPr>
          <a:xfrm>
            <a:off x="5137831" y="4004052"/>
            <a:ext cx="312325" cy="252369"/>
          </a:xfrm>
          <a:prstGeom prst="rect">
            <a:avLst/>
          </a:prstGeom>
          <a:noFill/>
          <a:ln>
            <a:noFill/>
          </a:ln>
        </p:spPr>
      </p:pic>
      <p:pic>
        <p:nvPicPr>
          <p:cNvPr id="930" name="Shape 930"/>
          <p:cNvPicPr preferRelativeResize="0"/>
          <p:nvPr/>
        </p:nvPicPr>
        <p:blipFill>
          <a:blip r:embed="rId75">
            <a:alphaModFix/>
          </a:blip>
          <a:stretch>
            <a:fillRect/>
          </a:stretch>
        </p:blipFill>
        <p:spPr>
          <a:xfrm>
            <a:off x="4755470" y="3969849"/>
            <a:ext cx="312325" cy="320777"/>
          </a:xfrm>
          <a:prstGeom prst="rect">
            <a:avLst/>
          </a:prstGeom>
          <a:noFill/>
          <a:ln>
            <a:noFill/>
          </a:ln>
        </p:spPr>
      </p:pic>
      <p:pic>
        <p:nvPicPr>
          <p:cNvPr id="931" name="Shape 931"/>
          <p:cNvPicPr preferRelativeResize="0"/>
          <p:nvPr/>
        </p:nvPicPr>
        <p:blipFill>
          <a:blip r:embed="rId76">
            <a:alphaModFix/>
          </a:blip>
          <a:stretch>
            <a:fillRect/>
          </a:stretch>
        </p:blipFill>
        <p:spPr>
          <a:xfrm>
            <a:off x="5902554" y="4068245"/>
            <a:ext cx="462000" cy="123984"/>
          </a:xfrm>
          <a:prstGeom prst="rect">
            <a:avLst/>
          </a:prstGeom>
          <a:noFill/>
          <a:ln>
            <a:noFill/>
          </a:ln>
        </p:spPr>
      </p:pic>
      <p:pic>
        <p:nvPicPr>
          <p:cNvPr id="932" name="Shape 932"/>
          <p:cNvPicPr preferRelativeResize="0"/>
          <p:nvPr/>
        </p:nvPicPr>
        <p:blipFill>
          <a:blip r:embed="rId77">
            <a:alphaModFix/>
          </a:blip>
          <a:stretch>
            <a:fillRect/>
          </a:stretch>
        </p:blipFill>
        <p:spPr>
          <a:xfrm>
            <a:off x="5520193" y="4083188"/>
            <a:ext cx="312325" cy="94098"/>
          </a:xfrm>
          <a:prstGeom prst="rect">
            <a:avLst/>
          </a:prstGeom>
          <a:noFill/>
          <a:ln>
            <a:noFill/>
          </a:ln>
        </p:spPr>
      </p:pic>
      <p:pic>
        <p:nvPicPr>
          <p:cNvPr id="933" name="Shape 933"/>
          <p:cNvPicPr preferRelativeResize="0"/>
          <p:nvPr/>
        </p:nvPicPr>
        <p:blipFill>
          <a:blip r:embed="rId78">
            <a:alphaModFix/>
          </a:blip>
          <a:stretch>
            <a:fillRect/>
          </a:stretch>
        </p:blipFill>
        <p:spPr>
          <a:xfrm>
            <a:off x="6434591" y="4064290"/>
            <a:ext cx="567900" cy="131893"/>
          </a:xfrm>
          <a:prstGeom prst="rect">
            <a:avLst/>
          </a:prstGeom>
          <a:noFill/>
          <a:ln>
            <a:noFill/>
          </a:ln>
        </p:spPr>
      </p:pic>
      <p:pic>
        <p:nvPicPr>
          <p:cNvPr id="934" name="Shape 934"/>
          <p:cNvPicPr preferRelativeResize="0"/>
          <p:nvPr/>
        </p:nvPicPr>
        <p:blipFill>
          <a:blip r:embed="rId79">
            <a:alphaModFix/>
          </a:blip>
          <a:stretch>
            <a:fillRect/>
          </a:stretch>
        </p:blipFill>
        <p:spPr>
          <a:xfrm>
            <a:off x="6220729" y="2415641"/>
            <a:ext cx="548700" cy="548700"/>
          </a:xfrm>
          <a:prstGeom prst="rect">
            <a:avLst/>
          </a:prstGeom>
          <a:noFill/>
          <a:ln>
            <a:noFill/>
          </a:ln>
        </p:spPr>
      </p:pic>
      <p:pic>
        <p:nvPicPr>
          <p:cNvPr id="935" name="Shape 935"/>
          <p:cNvPicPr preferRelativeResize="0"/>
          <p:nvPr/>
        </p:nvPicPr>
        <p:blipFill>
          <a:blip r:embed="rId80">
            <a:alphaModFix/>
          </a:blip>
          <a:stretch>
            <a:fillRect/>
          </a:stretch>
        </p:blipFill>
        <p:spPr>
          <a:xfrm>
            <a:off x="3700359" y="2430644"/>
            <a:ext cx="845700" cy="518693"/>
          </a:xfrm>
          <a:prstGeom prst="rect">
            <a:avLst/>
          </a:prstGeom>
          <a:noFill/>
          <a:ln>
            <a:noFill/>
          </a:ln>
        </p:spPr>
      </p:pic>
      <p:pic>
        <p:nvPicPr>
          <p:cNvPr id="936" name="Shape 936"/>
          <p:cNvPicPr preferRelativeResize="0"/>
          <p:nvPr/>
        </p:nvPicPr>
        <p:blipFill>
          <a:blip r:embed="rId81">
            <a:alphaModFix/>
          </a:blip>
          <a:stretch>
            <a:fillRect/>
          </a:stretch>
        </p:blipFill>
        <p:spPr>
          <a:xfrm>
            <a:off x="1990026" y="2423102"/>
            <a:ext cx="714300" cy="533778"/>
          </a:xfrm>
          <a:prstGeom prst="rect">
            <a:avLst/>
          </a:prstGeom>
          <a:noFill/>
          <a:ln>
            <a:noFill/>
          </a:ln>
        </p:spPr>
      </p:pic>
      <p:pic>
        <p:nvPicPr>
          <p:cNvPr id="937" name="Shape 937"/>
          <p:cNvPicPr preferRelativeResize="0"/>
          <p:nvPr/>
        </p:nvPicPr>
        <p:blipFill rotWithShape="1">
          <a:blip r:embed="rId71">
            <a:alphaModFix/>
          </a:blip>
          <a:srcRect l="7609" r="9773"/>
          <a:stretch/>
        </p:blipFill>
        <p:spPr>
          <a:xfrm>
            <a:off x="2281001" y="4370860"/>
            <a:ext cx="373250" cy="27671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Shape 943"/>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en-US" dirty="0">
                <a:solidFill>
                  <a:srgbClr val="000000"/>
                </a:solidFill>
              </a:rPr>
              <a:t>220</a:t>
            </a:r>
            <a:r>
              <a:rPr lang="en-US" dirty="0" smtClean="0">
                <a:solidFill>
                  <a:srgbClr val="000000"/>
                </a:solidFill>
              </a:rPr>
              <a:t>+</a:t>
            </a:r>
            <a:r>
              <a:rPr lang="zh-CN" altLang="en-US" dirty="0">
                <a:solidFill>
                  <a:schemeClr val="tx1"/>
                </a:solidFill>
              </a:rPr>
              <a:t>多家会员，且数量不断增长</a:t>
            </a:r>
            <a:r>
              <a:rPr lang="en-US" altLang="zh-CN" dirty="0">
                <a:solidFill>
                  <a:schemeClr val="tx1"/>
                </a:solidFill>
              </a:rPr>
              <a:t>(</a:t>
            </a:r>
            <a:r>
              <a:rPr lang="zh-CN" altLang="en-US" dirty="0">
                <a:solidFill>
                  <a:schemeClr val="tx1"/>
                </a:solidFill>
              </a:rPr>
              <a:t>白银会员</a:t>
            </a:r>
            <a:r>
              <a:rPr lang="en-US" altLang="zh-CN" dirty="0">
                <a:solidFill>
                  <a:schemeClr val="tx1"/>
                </a:solidFill>
              </a:rPr>
              <a:t>, 1)</a:t>
            </a:r>
            <a:endParaRPr i="0" u="none" strike="noStrike" cap="none" dirty="0">
              <a:solidFill>
                <a:schemeClr val="tx1"/>
              </a:solidFill>
            </a:endParaRPr>
          </a:p>
        </p:txBody>
      </p:sp>
      <p:pic>
        <p:nvPicPr>
          <p:cNvPr id="944" name="Shape 944" descr="Codefresh logo.png"/>
          <p:cNvPicPr preferRelativeResize="0"/>
          <p:nvPr/>
        </p:nvPicPr>
        <p:blipFill rotWithShape="1">
          <a:blip r:embed="rId3">
            <a:alphaModFix/>
          </a:blip>
          <a:srcRect l="14101" r="17008"/>
          <a:stretch/>
        </p:blipFill>
        <p:spPr>
          <a:xfrm>
            <a:off x="7673584" y="2068424"/>
            <a:ext cx="501900" cy="374748"/>
          </a:xfrm>
          <a:prstGeom prst="rect">
            <a:avLst/>
          </a:prstGeom>
          <a:noFill/>
          <a:ln>
            <a:noFill/>
          </a:ln>
        </p:spPr>
      </p:pic>
      <p:pic>
        <p:nvPicPr>
          <p:cNvPr id="945" name="Shape 945" descr="AMIHAN LOGO-01.png"/>
          <p:cNvPicPr preferRelativeResize="0"/>
          <p:nvPr/>
        </p:nvPicPr>
        <p:blipFill rotWithShape="1">
          <a:blip r:embed="rId4">
            <a:alphaModFix/>
          </a:blip>
          <a:srcRect/>
          <a:stretch/>
        </p:blipFill>
        <p:spPr>
          <a:xfrm>
            <a:off x="4982278" y="859574"/>
            <a:ext cx="364500" cy="509700"/>
          </a:xfrm>
          <a:prstGeom prst="rect">
            <a:avLst/>
          </a:prstGeom>
          <a:noFill/>
          <a:ln>
            <a:noFill/>
          </a:ln>
        </p:spPr>
      </p:pic>
      <p:pic>
        <p:nvPicPr>
          <p:cNvPr id="946" name="Shape 946" descr="GFLogo-Scaled.png"/>
          <p:cNvPicPr preferRelativeResize="0"/>
          <p:nvPr/>
        </p:nvPicPr>
        <p:blipFill rotWithShape="1">
          <a:blip r:embed="rId5">
            <a:alphaModFix/>
          </a:blip>
          <a:srcRect t="33308" b="35448"/>
          <a:stretch/>
        </p:blipFill>
        <p:spPr>
          <a:xfrm>
            <a:off x="6660181" y="3254556"/>
            <a:ext cx="1029300" cy="321600"/>
          </a:xfrm>
          <a:prstGeom prst="rect">
            <a:avLst/>
          </a:prstGeom>
          <a:noFill/>
          <a:ln>
            <a:noFill/>
          </a:ln>
        </p:spPr>
      </p:pic>
      <p:pic>
        <p:nvPicPr>
          <p:cNvPr id="947" name="Shape 947" descr="logo_easystack-300x184.png"/>
          <p:cNvPicPr preferRelativeResize="0"/>
          <p:nvPr/>
        </p:nvPicPr>
        <p:blipFill rotWithShape="1">
          <a:blip r:embed="rId6">
            <a:alphaModFix/>
          </a:blip>
          <a:srcRect/>
          <a:stretch/>
        </p:blipFill>
        <p:spPr>
          <a:xfrm>
            <a:off x="579291" y="3190506"/>
            <a:ext cx="733500" cy="449700"/>
          </a:xfrm>
          <a:prstGeom prst="rect">
            <a:avLst/>
          </a:prstGeom>
          <a:noFill/>
          <a:ln>
            <a:noFill/>
          </a:ln>
        </p:spPr>
      </p:pic>
      <p:pic>
        <p:nvPicPr>
          <p:cNvPr id="948" name="Shape 948" descr="logo_ebay-300x184.png"/>
          <p:cNvPicPr preferRelativeResize="0"/>
          <p:nvPr/>
        </p:nvPicPr>
        <p:blipFill rotWithShape="1">
          <a:blip r:embed="rId7">
            <a:alphaModFix/>
          </a:blip>
          <a:srcRect/>
          <a:stretch/>
        </p:blipFill>
        <p:spPr>
          <a:xfrm>
            <a:off x="2371169" y="3278256"/>
            <a:ext cx="446700" cy="274200"/>
          </a:xfrm>
          <a:prstGeom prst="rect">
            <a:avLst/>
          </a:prstGeom>
          <a:noFill/>
          <a:ln>
            <a:noFill/>
          </a:ln>
        </p:spPr>
      </p:pic>
      <p:pic>
        <p:nvPicPr>
          <p:cNvPr id="949" name="Shape 949" descr="logo_goldmansachs-300x184.png"/>
          <p:cNvPicPr preferRelativeResize="0"/>
          <p:nvPr/>
        </p:nvPicPr>
        <p:blipFill rotWithShape="1">
          <a:blip r:embed="rId8">
            <a:alphaModFix/>
          </a:blip>
          <a:srcRect/>
          <a:stretch/>
        </p:blipFill>
        <p:spPr>
          <a:xfrm>
            <a:off x="2539591" y="3752941"/>
            <a:ext cx="548700" cy="336300"/>
          </a:xfrm>
          <a:prstGeom prst="rect">
            <a:avLst/>
          </a:prstGeom>
          <a:noFill/>
          <a:ln>
            <a:noFill/>
          </a:ln>
        </p:spPr>
      </p:pic>
      <p:pic>
        <p:nvPicPr>
          <p:cNvPr id="950" name="Shape 950" descr="logo_heptio-300x184.png"/>
          <p:cNvPicPr preferRelativeResize="0"/>
          <p:nvPr/>
        </p:nvPicPr>
        <p:blipFill rotWithShape="1">
          <a:blip r:embed="rId9">
            <a:alphaModFix/>
          </a:blip>
          <a:srcRect/>
          <a:stretch/>
        </p:blipFill>
        <p:spPr>
          <a:xfrm>
            <a:off x="779357" y="4384194"/>
            <a:ext cx="548700" cy="336300"/>
          </a:xfrm>
          <a:prstGeom prst="rect">
            <a:avLst/>
          </a:prstGeom>
          <a:noFill/>
          <a:ln>
            <a:noFill/>
          </a:ln>
        </p:spPr>
      </p:pic>
      <p:pic>
        <p:nvPicPr>
          <p:cNvPr id="951" name="Shape 951"/>
          <p:cNvPicPr preferRelativeResize="0"/>
          <p:nvPr/>
        </p:nvPicPr>
        <p:blipFill rotWithShape="1">
          <a:blip r:embed="rId10">
            <a:alphaModFix/>
          </a:blip>
          <a:srcRect t="19325" b="17395"/>
          <a:stretch/>
        </p:blipFill>
        <p:spPr>
          <a:xfrm>
            <a:off x="5535324" y="980024"/>
            <a:ext cx="704700" cy="268800"/>
          </a:xfrm>
          <a:prstGeom prst="rect">
            <a:avLst/>
          </a:prstGeom>
          <a:noFill/>
          <a:ln>
            <a:noFill/>
          </a:ln>
        </p:spPr>
      </p:pic>
      <p:pic>
        <p:nvPicPr>
          <p:cNvPr id="952" name="Shape 952"/>
          <p:cNvPicPr preferRelativeResize="0"/>
          <p:nvPr/>
        </p:nvPicPr>
        <p:blipFill rotWithShape="1">
          <a:blip r:embed="rId11">
            <a:alphaModFix/>
          </a:blip>
          <a:srcRect t="13265" b="13725"/>
          <a:stretch/>
        </p:blipFill>
        <p:spPr>
          <a:xfrm>
            <a:off x="7350616" y="950774"/>
            <a:ext cx="743700" cy="327300"/>
          </a:xfrm>
          <a:prstGeom prst="rect">
            <a:avLst/>
          </a:prstGeom>
          <a:noFill/>
          <a:ln>
            <a:noFill/>
          </a:ln>
        </p:spPr>
      </p:pic>
      <p:pic>
        <p:nvPicPr>
          <p:cNvPr id="953" name="Shape 953" descr="Aporeto-01.png"/>
          <p:cNvPicPr preferRelativeResize="0"/>
          <p:nvPr/>
        </p:nvPicPr>
        <p:blipFill rotWithShape="1">
          <a:blip r:embed="rId12">
            <a:alphaModFix/>
          </a:blip>
          <a:srcRect/>
          <a:stretch/>
        </p:blipFill>
        <p:spPr>
          <a:xfrm>
            <a:off x="6428570" y="1012274"/>
            <a:ext cx="733500" cy="204300"/>
          </a:xfrm>
          <a:prstGeom prst="rect">
            <a:avLst/>
          </a:prstGeom>
          <a:noFill/>
          <a:ln>
            <a:noFill/>
          </a:ln>
        </p:spPr>
      </p:pic>
      <p:pic>
        <p:nvPicPr>
          <p:cNvPr id="954" name="Shape 954"/>
          <p:cNvPicPr preferRelativeResize="0"/>
          <p:nvPr/>
        </p:nvPicPr>
        <p:blipFill rotWithShape="1">
          <a:blip r:embed="rId13">
            <a:alphaModFix/>
          </a:blip>
          <a:srcRect t="21146" b="22222"/>
          <a:stretch/>
        </p:blipFill>
        <p:spPr>
          <a:xfrm>
            <a:off x="6659283" y="2126798"/>
            <a:ext cx="743700" cy="258000"/>
          </a:xfrm>
          <a:prstGeom prst="rect">
            <a:avLst/>
          </a:prstGeom>
          <a:noFill/>
          <a:ln>
            <a:noFill/>
          </a:ln>
        </p:spPr>
      </p:pic>
      <p:pic>
        <p:nvPicPr>
          <p:cNvPr id="955" name="Shape 955"/>
          <p:cNvPicPr preferRelativeResize="0"/>
          <p:nvPr/>
        </p:nvPicPr>
        <p:blipFill rotWithShape="1">
          <a:blip r:embed="rId14">
            <a:alphaModFix/>
          </a:blip>
          <a:srcRect/>
          <a:stretch/>
        </p:blipFill>
        <p:spPr>
          <a:xfrm>
            <a:off x="1269627" y="2674730"/>
            <a:ext cx="540900" cy="332400"/>
          </a:xfrm>
          <a:prstGeom prst="rect">
            <a:avLst/>
          </a:prstGeom>
          <a:noFill/>
          <a:ln>
            <a:noFill/>
          </a:ln>
        </p:spPr>
      </p:pic>
      <p:pic>
        <p:nvPicPr>
          <p:cNvPr id="956" name="Shape 956"/>
          <p:cNvPicPr preferRelativeResize="0"/>
          <p:nvPr/>
        </p:nvPicPr>
        <p:blipFill rotWithShape="1">
          <a:blip r:embed="rId15">
            <a:alphaModFix/>
          </a:blip>
          <a:srcRect/>
          <a:stretch/>
        </p:blipFill>
        <p:spPr>
          <a:xfrm>
            <a:off x="3978686" y="2622830"/>
            <a:ext cx="710700" cy="436200"/>
          </a:xfrm>
          <a:prstGeom prst="rect">
            <a:avLst/>
          </a:prstGeom>
          <a:noFill/>
          <a:ln>
            <a:noFill/>
          </a:ln>
        </p:spPr>
      </p:pic>
      <p:pic>
        <p:nvPicPr>
          <p:cNvPr id="957" name="Shape 957" descr="logo-1.png"/>
          <p:cNvPicPr preferRelativeResize="0"/>
          <p:nvPr/>
        </p:nvPicPr>
        <p:blipFill rotWithShape="1">
          <a:blip r:embed="rId16">
            <a:alphaModFix/>
          </a:blip>
          <a:srcRect/>
          <a:stretch/>
        </p:blipFill>
        <p:spPr>
          <a:xfrm>
            <a:off x="2697479" y="2056748"/>
            <a:ext cx="403200" cy="398100"/>
          </a:xfrm>
          <a:prstGeom prst="rect">
            <a:avLst/>
          </a:prstGeom>
          <a:noFill/>
          <a:ln>
            <a:noFill/>
          </a:ln>
        </p:spPr>
      </p:pic>
      <p:pic>
        <p:nvPicPr>
          <p:cNvPr id="958" name="Shape 958"/>
          <p:cNvPicPr preferRelativeResize="0"/>
          <p:nvPr/>
        </p:nvPicPr>
        <p:blipFill rotWithShape="1">
          <a:blip r:embed="rId17">
            <a:alphaModFix/>
          </a:blip>
          <a:srcRect t="24272" b="24508"/>
          <a:stretch/>
        </p:blipFill>
        <p:spPr>
          <a:xfrm>
            <a:off x="1872993" y="999824"/>
            <a:ext cx="743700" cy="229200"/>
          </a:xfrm>
          <a:prstGeom prst="rect">
            <a:avLst/>
          </a:prstGeom>
          <a:noFill/>
          <a:ln>
            <a:noFill/>
          </a:ln>
        </p:spPr>
      </p:pic>
      <p:pic>
        <p:nvPicPr>
          <p:cNvPr id="959" name="Shape 959"/>
          <p:cNvPicPr preferRelativeResize="0"/>
          <p:nvPr/>
        </p:nvPicPr>
        <p:blipFill rotWithShape="1">
          <a:blip r:embed="rId18">
            <a:alphaModFix/>
          </a:blip>
          <a:srcRect l="7679" r="11138"/>
          <a:stretch/>
        </p:blipFill>
        <p:spPr>
          <a:xfrm>
            <a:off x="4487125" y="3211506"/>
            <a:ext cx="540900" cy="407700"/>
          </a:xfrm>
          <a:prstGeom prst="rect">
            <a:avLst/>
          </a:prstGeom>
          <a:noFill/>
          <a:ln>
            <a:noFill/>
          </a:ln>
        </p:spPr>
      </p:pic>
      <p:pic>
        <p:nvPicPr>
          <p:cNvPr id="960" name="Shape 960" descr="csm_Logo_Gronau_0c303da688.jpg"/>
          <p:cNvPicPr preferRelativeResize="0"/>
          <p:nvPr/>
        </p:nvPicPr>
        <p:blipFill rotWithShape="1">
          <a:blip r:embed="rId19">
            <a:alphaModFix/>
          </a:blip>
          <a:srcRect t="10459" b="13523"/>
          <a:stretch/>
        </p:blipFill>
        <p:spPr>
          <a:xfrm>
            <a:off x="5418930" y="3723091"/>
            <a:ext cx="540900" cy="396000"/>
          </a:xfrm>
          <a:prstGeom prst="rect">
            <a:avLst/>
          </a:prstGeom>
          <a:noFill/>
          <a:ln>
            <a:noFill/>
          </a:ln>
        </p:spPr>
      </p:pic>
      <p:pic>
        <p:nvPicPr>
          <p:cNvPr id="961" name="Shape 961"/>
          <p:cNvPicPr preferRelativeResize="0"/>
          <p:nvPr/>
        </p:nvPicPr>
        <p:blipFill>
          <a:blip r:embed="rId20">
            <a:alphaModFix/>
          </a:blip>
          <a:stretch>
            <a:fillRect/>
          </a:stretch>
        </p:blipFill>
        <p:spPr>
          <a:xfrm>
            <a:off x="96145" y="1469683"/>
            <a:ext cx="540779" cy="302723"/>
          </a:xfrm>
          <a:prstGeom prst="rect">
            <a:avLst/>
          </a:prstGeom>
          <a:noFill/>
          <a:ln>
            <a:noFill/>
          </a:ln>
        </p:spPr>
      </p:pic>
      <p:pic>
        <p:nvPicPr>
          <p:cNvPr id="962" name="Shape 962"/>
          <p:cNvPicPr preferRelativeResize="0"/>
          <p:nvPr/>
        </p:nvPicPr>
        <p:blipFill rotWithShape="1">
          <a:blip r:embed="rId21">
            <a:alphaModFix/>
          </a:blip>
          <a:srcRect l="10375" r="14113"/>
          <a:stretch/>
        </p:blipFill>
        <p:spPr>
          <a:xfrm>
            <a:off x="10872" y="3218111"/>
            <a:ext cx="485700" cy="394491"/>
          </a:xfrm>
          <a:prstGeom prst="rect">
            <a:avLst/>
          </a:prstGeom>
          <a:noFill/>
          <a:ln>
            <a:noFill/>
          </a:ln>
        </p:spPr>
      </p:pic>
      <p:pic>
        <p:nvPicPr>
          <p:cNvPr id="963" name="Shape 963"/>
          <p:cNvPicPr preferRelativeResize="0"/>
          <p:nvPr/>
        </p:nvPicPr>
        <p:blipFill rotWithShape="1">
          <a:blip r:embed="rId22">
            <a:alphaModFix/>
          </a:blip>
          <a:srcRect l="-4624" t="16802" b="16809"/>
          <a:stretch/>
        </p:blipFill>
        <p:spPr>
          <a:xfrm>
            <a:off x="8258117" y="3251247"/>
            <a:ext cx="843325" cy="328220"/>
          </a:xfrm>
          <a:prstGeom prst="rect">
            <a:avLst/>
          </a:prstGeom>
          <a:noFill/>
          <a:ln>
            <a:noFill/>
          </a:ln>
        </p:spPr>
      </p:pic>
      <p:pic>
        <p:nvPicPr>
          <p:cNvPr id="964" name="Shape 964"/>
          <p:cNvPicPr preferRelativeResize="0"/>
          <p:nvPr/>
        </p:nvPicPr>
        <p:blipFill>
          <a:blip r:embed="rId23">
            <a:alphaModFix/>
          </a:blip>
          <a:stretch>
            <a:fillRect/>
          </a:stretch>
        </p:blipFill>
        <p:spPr>
          <a:xfrm>
            <a:off x="31245" y="3755264"/>
            <a:ext cx="540775" cy="331654"/>
          </a:xfrm>
          <a:prstGeom prst="rect">
            <a:avLst/>
          </a:prstGeom>
          <a:noFill/>
          <a:ln>
            <a:noFill/>
          </a:ln>
        </p:spPr>
      </p:pic>
      <p:pic>
        <p:nvPicPr>
          <p:cNvPr id="965" name="Shape 965"/>
          <p:cNvPicPr preferRelativeResize="0"/>
          <p:nvPr/>
        </p:nvPicPr>
        <p:blipFill>
          <a:blip r:embed="rId24">
            <a:alphaModFix/>
          </a:blip>
          <a:stretch>
            <a:fillRect/>
          </a:stretch>
        </p:blipFill>
        <p:spPr>
          <a:xfrm>
            <a:off x="6209320" y="3767172"/>
            <a:ext cx="501900" cy="307838"/>
          </a:xfrm>
          <a:prstGeom prst="rect">
            <a:avLst/>
          </a:prstGeom>
          <a:noFill/>
          <a:ln>
            <a:noFill/>
          </a:ln>
        </p:spPr>
      </p:pic>
      <p:pic>
        <p:nvPicPr>
          <p:cNvPr id="966" name="Shape 966"/>
          <p:cNvPicPr preferRelativeResize="0"/>
          <p:nvPr/>
        </p:nvPicPr>
        <p:blipFill>
          <a:blip r:embed="rId25">
            <a:alphaModFix/>
          </a:blip>
          <a:stretch>
            <a:fillRect/>
          </a:stretch>
        </p:blipFill>
        <p:spPr>
          <a:xfrm>
            <a:off x="1556701" y="3799149"/>
            <a:ext cx="733400" cy="243884"/>
          </a:xfrm>
          <a:prstGeom prst="rect">
            <a:avLst/>
          </a:prstGeom>
          <a:noFill/>
          <a:ln>
            <a:noFill/>
          </a:ln>
        </p:spPr>
      </p:pic>
      <p:pic>
        <p:nvPicPr>
          <p:cNvPr id="967" name="Shape 967"/>
          <p:cNvPicPr preferRelativeResize="0"/>
          <p:nvPr/>
        </p:nvPicPr>
        <p:blipFill>
          <a:blip r:embed="rId26">
            <a:alphaModFix/>
          </a:blip>
          <a:stretch>
            <a:fillRect/>
          </a:stretch>
        </p:blipFill>
        <p:spPr>
          <a:xfrm>
            <a:off x="821510" y="3704665"/>
            <a:ext cx="485702" cy="432853"/>
          </a:xfrm>
          <a:prstGeom prst="rect">
            <a:avLst/>
          </a:prstGeom>
          <a:noFill/>
          <a:ln>
            <a:noFill/>
          </a:ln>
        </p:spPr>
      </p:pic>
      <p:pic>
        <p:nvPicPr>
          <p:cNvPr id="968" name="Shape 968"/>
          <p:cNvPicPr preferRelativeResize="0"/>
          <p:nvPr/>
        </p:nvPicPr>
        <p:blipFill>
          <a:blip r:embed="rId27">
            <a:alphaModFix/>
          </a:blip>
          <a:stretch>
            <a:fillRect/>
          </a:stretch>
        </p:blipFill>
        <p:spPr>
          <a:xfrm>
            <a:off x="6960709" y="3701506"/>
            <a:ext cx="614825" cy="439171"/>
          </a:xfrm>
          <a:prstGeom prst="rect">
            <a:avLst/>
          </a:prstGeom>
          <a:noFill/>
          <a:ln>
            <a:noFill/>
          </a:ln>
        </p:spPr>
      </p:pic>
      <p:pic>
        <p:nvPicPr>
          <p:cNvPr id="969" name="Shape 969" descr="CV-logo-stacked.png"/>
          <p:cNvPicPr preferRelativeResize="0"/>
          <p:nvPr/>
        </p:nvPicPr>
        <p:blipFill>
          <a:blip r:embed="rId28">
            <a:alphaModFix/>
          </a:blip>
          <a:stretch>
            <a:fillRect/>
          </a:stretch>
        </p:blipFill>
        <p:spPr>
          <a:xfrm>
            <a:off x="5839982" y="2042330"/>
            <a:ext cx="548700" cy="426937"/>
          </a:xfrm>
          <a:prstGeom prst="rect">
            <a:avLst/>
          </a:prstGeom>
          <a:noFill/>
          <a:ln>
            <a:noFill/>
          </a:ln>
        </p:spPr>
      </p:pic>
      <p:pic>
        <p:nvPicPr>
          <p:cNvPr id="970" name="Shape 970" descr="logo-name-vertical.png"/>
          <p:cNvPicPr preferRelativeResize="0"/>
          <p:nvPr/>
        </p:nvPicPr>
        <p:blipFill>
          <a:blip r:embed="rId29">
            <a:alphaModFix/>
          </a:blip>
          <a:stretch>
            <a:fillRect/>
          </a:stretch>
        </p:blipFill>
        <p:spPr>
          <a:xfrm>
            <a:off x="4554740" y="3767164"/>
            <a:ext cx="614700" cy="307854"/>
          </a:xfrm>
          <a:prstGeom prst="rect">
            <a:avLst/>
          </a:prstGeom>
          <a:noFill/>
          <a:ln>
            <a:noFill/>
          </a:ln>
        </p:spPr>
      </p:pic>
      <p:pic>
        <p:nvPicPr>
          <p:cNvPr id="971" name="Shape 971" descr="grafana_labs_logo.png"/>
          <p:cNvPicPr preferRelativeResize="0"/>
          <p:nvPr/>
        </p:nvPicPr>
        <p:blipFill>
          <a:blip r:embed="rId30">
            <a:alphaModFix/>
          </a:blip>
          <a:stretch>
            <a:fillRect/>
          </a:stretch>
        </p:blipFill>
        <p:spPr>
          <a:xfrm>
            <a:off x="3337781" y="3841291"/>
            <a:ext cx="967470" cy="159600"/>
          </a:xfrm>
          <a:prstGeom prst="rect">
            <a:avLst/>
          </a:prstGeom>
          <a:noFill/>
          <a:ln>
            <a:noFill/>
          </a:ln>
        </p:spPr>
      </p:pic>
      <p:pic>
        <p:nvPicPr>
          <p:cNvPr id="972" name="Shape 972"/>
          <p:cNvPicPr preferRelativeResize="0"/>
          <p:nvPr/>
        </p:nvPicPr>
        <p:blipFill>
          <a:blip r:embed="rId31">
            <a:alphaModFix/>
          </a:blip>
          <a:stretch>
            <a:fillRect/>
          </a:stretch>
        </p:blipFill>
        <p:spPr>
          <a:xfrm>
            <a:off x="8282862" y="1018018"/>
            <a:ext cx="819067" cy="192811"/>
          </a:xfrm>
          <a:prstGeom prst="rect">
            <a:avLst/>
          </a:prstGeom>
          <a:noFill/>
          <a:ln>
            <a:noFill/>
          </a:ln>
        </p:spPr>
      </p:pic>
      <p:pic>
        <p:nvPicPr>
          <p:cNvPr id="973" name="Shape 973" descr="unnamed.png"/>
          <p:cNvPicPr preferRelativeResize="0"/>
          <p:nvPr/>
        </p:nvPicPr>
        <p:blipFill>
          <a:blip r:embed="rId32">
            <a:alphaModFix/>
          </a:blip>
          <a:stretch>
            <a:fillRect/>
          </a:stretch>
        </p:blipFill>
        <p:spPr>
          <a:xfrm>
            <a:off x="1446651" y="4435065"/>
            <a:ext cx="540774" cy="234556"/>
          </a:xfrm>
          <a:prstGeom prst="rect">
            <a:avLst/>
          </a:prstGeom>
          <a:noFill/>
          <a:ln>
            <a:noFill/>
          </a:ln>
        </p:spPr>
      </p:pic>
      <p:pic>
        <p:nvPicPr>
          <p:cNvPr id="974" name="Shape 974" descr="Pasted image at 2017_11_14 03_28 PM.png"/>
          <p:cNvPicPr preferRelativeResize="0"/>
          <p:nvPr/>
        </p:nvPicPr>
        <p:blipFill rotWithShape="1">
          <a:blip r:embed="rId33">
            <a:alphaModFix/>
          </a:blip>
          <a:srcRect l="26841" r="24531"/>
          <a:stretch/>
        </p:blipFill>
        <p:spPr>
          <a:xfrm>
            <a:off x="5852025" y="2653556"/>
            <a:ext cx="364452" cy="374749"/>
          </a:xfrm>
          <a:prstGeom prst="rect">
            <a:avLst/>
          </a:prstGeom>
          <a:noFill/>
          <a:ln>
            <a:noFill/>
          </a:ln>
        </p:spPr>
      </p:pic>
      <p:pic>
        <p:nvPicPr>
          <p:cNvPr id="975" name="Shape 975" descr="DaoCloud_logo-01.png"/>
          <p:cNvPicPr preferRelativeResize="0"/>
          <p:nvPr/>
        </p:nvPicPr>
        <p:blipFill rotWithShape="1">
          <a:blip r:embed="rId34">
            <a:alphaModFix/>
          </a:blip>
          <a:srcRect l="3478" r="5213"/>
          <a:stretch/>
        </p:blipFill>
        <p:spPr>
          <a:xfrm>
            <a:off x="4861206" y="2697230"/>
            <a:ext cx="819000" cy="287400"/>
          </a:xfrm>
          <a:prstGeom prst="rect">
            <a:avLst/>
          </a:prstGeom>
          <a:noFill/>
          <a:ln>
            <a:noFill/>
          </a:ln>
        </p:spPr>
      </p:pic>
      <p:pic>
        <p:nvPicPr>
          <p:cNvPr id="976" name="Shape 976"/>
          <p:cNvPicPr preferRelativeResize="0"/>
          <p:nvPr/>
        </p:nvPicPr>
        <p:blipFill rotWithShape="1">
          <a:blip r:embed="rId35">
            <a:alphaModFix/>
          </a:blip>
          <a:srcRect t="24553" b="28960"/>
          <a:stretch/>
        </p:blipFill>
        <p:spPr>
          <a:xfrm>
            <a:off x="8239137" y="2724605"/>
            <a:ext cx="819075" cy="232650"/>
          </a:xfrm>
          <a:prstGeom prst="rect">
            <a:avLst/>
          </a:prstGeom>
          <a:noFill/>
          <a:ln>
            <a:noFill/>
          </a:ln>
        </p:spPr>
      </p:pic>
      <p:pic>
        <p:nvPicPr>
          <p:cNvPr id="977" name="Shape 977" descr="Datawire.png"/>
          <p:cNvPicPr preferRelativeResize="0"/>
          <p:nvPr/>
        </p:nvPicPr>
        <p:blipFill>
          <a:blip r:embed="rId36">
            <a:alphaModFix/>
          </a:blip>
          <a:stretch>
            <a:fillRect/>
          </a:stretch>
        </p:blipFill>
        <p:spPr>
          <a:xfrm>
            <a:off x="6388297" y="2698641"/>
            <a:ext cx="843301" cy="284579"/>
          </a:xfrm>
          <a:prstGeom prst="rect">
            <a:avLst/>
          </a:prstGeom>
          <a:noFill/>
          <a:ln>
            <a:noFill/>
          </a:ln>
        </p:spPr>
      </p:pic>
      <p:pic>
        <p:nvPicPr>
          <p:cNvPr id="978" name="Shape 978"/>
          <p:cNvPicPr preferRelativeResize="0"/>
          <p:nvPr/>
        </p:nvPicPr>
        <p:blipFill>
          <a:blip r:embed="rId37">
            <a:alphaModFix/>
          </a:blip>
          <a:stretch>
            <a:fillRect/>
          </a:stretch>
        </p:blipFill>
        <p:spPr>
          <a:xfrm>
            <a:off x="7772199" y="3234157"/>
            <a:ext cx="403200" cy="362400"/>
          </a:xfrm>
          <a:prstGeom prst="rect">
            <a:avLst/>
          </a:prstGeom>
          <a:noFill/>
          <a:ln>
            <a:noFill/>
          </a:ln>
        </p:spPr>
      </p:pic>
      <p:pic>
        <p:nvPicPr>
          <p:cNvPr id="979" name="Shape 979"/>
          <p:cNvPicPr preferRelativeResize="0"/>
          <p:nvPr/>
        </p:nvPicPr>
        <p:blipFill>
          <a:blip r:embed="rId38">
            <a:alphaModFix/>
          </a:blip>
          <a:stretch>
            <a:fillRect/>
          </a:stretch>
        </p:blipFill>
        <p:spPr>
          <a:xfrm>
            <a:off x="8689339" y="3738866"/>
            <a:ext cx="364450" cy="364450"/>
          </a:xfrm>
          <a:prstGeom prst="rect">
            <a:avLst/>
          </a:prstGeom>
          <a:noFill/>
          <a:ln>
            <a:noFill/>
          </a:ln>
        </p:spPr>
      </p:pic>
      <p:pic>
        <p:nvPicPr>
          <p:cNvPr id="980" name="Shape 980"/>
          <p:cNvPicPr preferRelativeResize="0"/>
          <p:nvPr/>
        </p:nvPicPr>
        <p:blipFill>
          <a:blip r:embed="rId39">
            <a:alphaModFix/>
          </a:blip>
          <a:stretch>
            <a:fillRect/>
          </a:stretch>
        </p:blipFill>
        <p:spPr>
          <a:xfrm>
            <a:off x="1982347" y="2736056"/>
            <a:ext cx="919200" cy="209748"/>
          </a:xfrm>
          <a:prstGeom prst="rect">
            <a:avLst/>
          </a:prstGeom>
          <a:noFill/>
          <a:ln>
            <a:noFill/>
          </a:ln>
        </p:spPr>
      </p:pic>
      <p:pic>
        <p:nvPicPr>
          <p:cNvPr id="981" name="Shape 981"/>
          <p:cNvPicPr preferRelativeResize="0"/>
          <p:nvPr/>
        </p:nvPicPr>
        <p:blipFill>
          <a:blip r:embed="rId40">
            <a:alphaModFix/>
          </a:blip>
          <a:stretch>
            <a:fillRect/>
          </a:stretch>
        </p:blipFill>
        <p:spPr>
          <a:xfrm>
            <a:off x="5110743" y="3191956"/>
            <a:ext cx="446800" cy="446800"/>
          </a:xfrm>
          <a:prstGeom prst="rect">
            <a:avLst/>
          </a:prstGeom>
          <a:noFill/>
          <a:ln>
            <a:noFill/>
          </a:ln>
        </p:spPr>
      </p:pic>
      <p:pic>
        <p:nvPicPr>
          <p:cNvPr id="982" name="Shape 982"/>
          <p:cNvPicPr preferRelativeResize="0"/>
          <p:nvPr/>
        </p:nvPicPr>
        <p:blipFill>
          <a:blip r:embed="rId41">
            <a:alphaModFix/>
          </a:blip>
          <a:stretch>
            <a:fillRect/>
          </a:stretch>
        </p:blipFill>
        <p:spPr>
          <a:xfrm>
            <a:off x="2900588" y="3272160"/>
            <a:ext cx="919200" cy="286393"/>
          </a:xfrm>
          <a:prstGeom prst="rect">
            <a:avLst/>
          </a:prstGeom>
          <a:noFill/>
          <a:ln>
            <a:noFill/>
          </a:ln>
        </p:spPr>
      </p:pic>
      <p:pic>
        <p:nvPicPr>
          <p:cNvPr id="983" name="Shape 983"/>
          <p:cNvPicPr preferRelativeResize="0"/>
          <p:nvPr/>
        </p:nvPicPr>
        <p:blipFill>
          <a:blip r:embed="rId42">
            <a:alphaModFix/>
          </a:blip>
          <a:stretch>
            <a:fillRect/>
          </a:stretch>
        </p:blipFill>
        <p:spPr>
          <a:xfrm>
            <a:off x="68507" y="2740439"/>
            <a:ext cx="1029300" cy="200983"/>
          </a:xfrm>
          <a:prstGeom prst="rect">
            <a:avLst/>
          </a:prstGeom>
          <a:noFill/>
          <a:ln>
            <a:noFill/>
          </a:ln>
        </p:spPr>
      </p:pic>
      <p:pic>
        <p:nvPicPr>
          <p:cNvPr id="984" name="Shape 984"/>
          <p:cNvPicPr preferRelativeResize="0"/>
          <p:nvPr/>
        </p:nvPicPr>
        <p:blipFill>
          <a:blip r:embed="rId43">
            <a:alphaModFix/>
          </a:blip>
          <a:stretch>
            <a:fillRect/>
          </a:stretch>
        </p:blipFill>
        <p:spPr>
          <a:xfrm>
            <a:off x="-3138" y="4349023"/>
            <a:ext cx="663900" cy="406642"/>
          </a:xfrm>
          <a:prstGeom prst="rect">
            <a:avLst/>
          </a:prstGeom>
          <a:noFill/>
          <a:ln>
            <a:noFill/>
          </a:ln>
        </p:spPr>
      </p:pic>
      <p:pic>
        <p:nvPicPr>
          <p:cNvPr id="985" name="Shape 985"/>
          <p:cNvPicPr preferRelativeResize="0"/>
          <p:nvPr/>
        </p:nvPicPr>
        <p:blipFill>
          <a:blip r:embed="rId44">
            <a:alphaModFix/>
          </a:blip>
          <a:stretch>
            <a:fillRect/>
          </a:stretch>
        </p:blipFill>
        <p:spPr>
          <a:xfrm>
            <a:off x="3371280" y="2073548"/>
            <a:ext cx="364500" cy="364500"/>
          </a:xfrm>
          <a:prstGeom prst="rect">
            <a:avLst/>
          </a:prstGeom>
          <a:noFill/>
          <a:ln>
            <a:noFill/>
          </a:ln>
        </p:spPr>
      </p:pic>
      <p:pic>
        <p:nvPicPr>
          <p:cNvPr id="986" name="Shape 986"/>
          <p:cNvPicPr preferRelativeResize="0"/>
          <p:nvPr/>
        </p:nvPicPr>
        <p:blipFill>
          <a:blip r:embed="rId45">
            <a:alphaModFix/>
          </a:blip>
          <a:stretch>
            <a:fillRect/>
          </a:stretch>
        </p:blipFill>
        <p:spPr>
          <a:xfrm>
            <a:off x="3479486" y="1002636"/>
            <a:ext cx="710800" cy="223577"/>
          </a:xfrm>
          <a:prstGeom prst="rect">
            <a:avLst/>
          </a:prstGeom>
          <a:noFill/>
          <a:ln>
            <a:noFill/>
          </a:ln>
        </p:spPr>
      </p:pic>
      <p:pic>
        <p:nvPicPr>
          <p:cNvPr id="987" name="Shape 987"/>
          <p:cNvPicPr preferRelativeResize="0"/>
          <p:nvPr/>
        </p:nvPicPr>
        <p:blipFill>
          <a:blip r:embed="rId46">
            <a:alphaModFix/>
          </a:blip>
          <a:stretch>
            <a:fillRect/>
          </a:stretch>
        </p:blipFill>
        <p:spPr>
          <a:xfrm>
            <a:off x="4006381" y="2150493"/>
            <a:ext cx="743700" cy="210612"/>
          </a:xfrm>
          <a:prstGeom prst="rect">
            <a:avLst/>
          </a:prstGeom>
          <a:noFill/>
          <a:ln>
            <a:noFill/>
          </a:ln>
        </p:spPr>
      </p:pic>
      <p:pic>
        <p:nvPicPr>
          <p:cNvPr id="988" name="Shape 988"/>
          <p:cNvPicPr preferRelativeResize="0"/>
          <p:nvPr/>
        </p:nvPicPr>
        <p:blipFill>
          <a:blip r:embed="rId47">
            <a:alphaModFix/>
          </a:blip>
          <a:stretch>
            <a:fillRect/>
          </a:stretch>
        </p:blipFill>
        <p:spPr>
          <a:xfrm>
            <a:off x="1014247" y="912686"/>
            <a:ext cx="670200" cy="403475"/>
          </a:xfrm>
          <a:prstGeom prst="rect">
            <a:avLst/>
          </a:prstGeom>
          <a:noFill/>
          <a:ln>
            <a:noFill/>
          </a:ln>
        </p:spPr>
      </p:pic>
      <p:pic>
        <p:nvPicPr>
          <p:cNvPr id="989" name="Shape 989"/>
          <p:cNvPicPr preferRelativeResize="0"/>
          <p:nvPr/>
        </p:nvPicPr>
        <p:blipFill>
          <a:blip r:embed="rId48">
            <a:alphaModFix/>
          </a:blip>
          <a:stretch>
            <a:fillRect/>
          </a:stretch>
        </p:blipFill>
        <p:spPr>
          <a:xfrm>
            <a:off x="5640262" y="3326318"/>
            <a:ext cx="937200" cy="178076"/>
          </a:xfrm>
          <a:prstGeom prst="rect">
            <a:avLst/>
          </a:prstGeom>
          <a:noFill/>
          <a:ln>
            <a:noFill/>
          </a:ln>
        </p:spPr>
      </p:pic>
      <p:pic>
        <p:nvPicPr>
          <p:cNvPr id="990" name="Shape 990"/>
          <p:cNvPicPr preferRelativeResize="0"/>
          <p:nvPr/>
        </p:nvPicPr>
        <p:blipFill>
          <a:blip r:embed="rId49">
            <a:alphaModFix/>
          </a:blip>
          <a:stretch>
            <a:fillRect/>
          </a:stretch>
        </p:blipFill>
        <p:spPr>
          <a:xfrm>
            <a:off x="8446085" y="2061034"/>
            <a:ext cx="636000" cy="389529"/>
          </a:xfrm>
          <a:prstGeom prst="rect">
            <a:avLst/>
          </a:prstGeom>
          <a:noFill/>
          <a:ln>
            <a:noFill/>
          </a:ln>
        </p:spPr>
      </p:pic>
      <p:pic>
        <p:nvPicPr>
          <p:cNvPr id="991" name="Shape 991"/>
          <p:cNvPicPr preferRelativeResize="0"/>
          <p:nvPr/>
        </p:nvPicPr>
        <p:blipFill rotWithShape="1">
          <a:blip r:embed="rId50">
            <a:alphaModFix/>
          </a:blip>
          <a:srcRect t="34485" b="28824"/>
          <a:stretch/>
        </p:blipFill>
        <p:spPr>
          <a:xfrm>
            <a:off x="2968313" y="4423062"/>
            <a:ext cx="704700" cy="258563"/>
          </a:xfrm>
          <a:prstGeom prst="rect">
            <a:avLst/>
          </a:prstGeom>
          <a:noFill/>
          <a:ln>
            <a:noFill/>
          </a:ln>
        </p:spPr>
      </p:pic>
      <p:pic>
        <p:nvPicPr>
          <p:cNvPr id="992" name="Shape 992"/>
          <p:cNvPicPr preferRelativeResize="0"/>
          <p:nvPr/>
        </p:nvPicPr>
        <p:blipFill>
          <a:blip r:embed="rId51">
            <a:alphaModFix/>
          </a:blip>
          <a:stretch>
            <a:fillRect/>
          </a:stretch>
        </p:blipFill>
        <p:spPr>
          <a:xfrm>
            <a:off x="3073367" y="2616294"/>
            <a:ext cx="733500" cy="449274"/>
          </a:xfrm>
          <a:prstGeom prst="rect">
            <a:avLst/>
          </a:prstGeom>
          <a:noFill/>
          <a:ln>
            <a:noFill/>
          </a:ln>
        </p:spPr>
      </p:pic>
      <p:pic>
        <p:nvPicPr>
          <p:cNvPr id="993" name="Shape 993"/>
          <p:cNvPicPr preferRelativeResize="0"/>
          <p:nvPr/>
        </p:nvPicPr>
        <p:blipFill rotWithShape="1">
          <a:blip r:embed="rId52">
            <a:alphaModFix/>
          </a:blip>
          <a:srcRect/>
          <a:stretch/>
        </p:blipFill>
        <p:spPr>
          <a:xfrm>
            <a:off x="3791608" y="4357494"/>
            <a:ext cx="636000" cy="389700"/>
          </a:xfrm>
          <a:prstGeom prst="rect">
            <a:avLst/>
          </a:prstGeom>
          <a:noFill/>
          <a:ln>
            <a:noFill/>
          </a:ln>
        </p:spPr>
      </p:pic>
      <p:pic>
        <p:nvPicPr>
          <p:cNvPr id="994" name="Shape 994" descr="unnamed.png"/>
          <p:cNvPicPr preferRelativeResize="0"/>
          <p:nvPr/>
        </p:nvPicPr>
        <p:blipFill>
          <a:blip r:embed="rId53">
            <a:alphaModFix/>
          </a:blip>
          <a:stretch>
            <a:fillRect/>
          </a:stretch>
        </p:blipFill>
        <p:spPr>
          <a:xfrm>
            <a:off x="4546202" y="4456997"/>
            <a:ext cx="794400" cy="190692"/>
          </a:xfrm>
          <a:prstGeom prst="rect">
            <a:avLst/>
          </a:prstGeom>
          <a:noFill/>
          <a:ln>
            <a:noFill/>
          </a:ln>
        </p:spPr>
      </p:pic>
      <p:pic>
        <p:nvPicPr>
          <p:cNvPr id="995" name="Shape 995"/>
          <p:cNvPicPr preferRelativeResize="0"/>
          <p:nvPr/>
        </p:nvPicPr>
        <p:blipFill>
          <a:blip r:embed="rId54">
            <a:alphaModFix/>
          </a:blip>
          <a:stretch>
            <a:fillRect/>
          </a:stretch>
        </p:blipFill>
        <p:spPr>
          <a:xfrm>
            <a:off x="4378832" y="912523"/>
            <a:ext cx="414900" cy="403802"/>
          </a:xfrm>
          <a:prstGeom prst="rect">
            <a:avLst/>
          </a:prstGeom>
          <a:noFill/>
          <a:ln>
            <a:noFill/>
          </a:ln>
        </p:spPr>
      </p:pic>
      <p:pic>
        <p:nvPicPr>
          <p:cNvPr id="996" name="Shape 996"/>
          <p:cNvPicPr preferRelativeResize="0"/>
          <p:nvPr/>
        </p:nvPicPr>
        <p:blipFill>
          <a:blip r:embed="rId55">
            <a:alphaModFix/>
          </a:blip>
          <a:stretch>
            <a:fillRect/>
          </a:stretch>
        </p:blipFill>
        <p:spPr>
          <a:xfrm>
            <a:off x="5020681" y="2091197"/>
            <a:ext cx="548700" cy="329204"/>
          </a:xfrm>
          <a:prstGeom prst="rect">
            <a:avLst/>
          </a:prstGeom>
          <a:noFill/>
          <a:ln>
            <a:noFill/>
          </a:ln>
        </p:spPr>
      </p:pic>
      <p:pic>
        <p:nvPicPr>
          <p:cNvPr id="997" name="Shape 997"/>
          <p:cNvPicPr preferRelativeResize="0"/>
          <p:nvPr/>
        </p:nvPicPr>
        <p:blipFill>
          <a:blip r:embed="rId56">
            <a:alphaModFix/>
          </a:blip>
          <a:stretch>
            <a:fillRect/>
          </a:stretch>
        </p:blipFill>
        <p:spPr>
          <a:xfrm>
            <a:off x="2106019" y="4460865"/>
            <a:ext cx="743700" cy="182957"/>
          </a:xfrm>
          <a:prstGeom prst="rect">
            <a:avLst/>
          </a:prstGeom>
          <a:noFill/>
          <a:ln>
            <a:noFill/>
          </a:ln>
        </p:spPr>
      </p:pic>
      <p:pic>
        <p:nvPicPr>
          <p:cNvPr id="998" name="Shape 998"/>
          <p:cNvPicPr preferRelativeResize="0"/>
          <p:nvPr/>
        </p:nvPicPr>
        <p:blipFill rotWithShape="1">
          <a:blip r:embed="rId57">
            <a:alphaModFix/>
          </a:blip>
          <a:srcRect l="719" t="24838" r="-720" b="24345"/>
          <a:stretch/>
        </p:blipFill>
        <p:spPr>
          <a:xfrm>
            <a:off x="7403417" y="2737623"/>
            <a:ext cx="663900" cy="206615"/>
          </a:xfrm>
          <a:prstGeom prst="rect">
            <a:avLst/>
          </a:prstGeom>
          <a:noFill/>
          <a:ln>
            <a:noFill/>
          </a:ln>
        </p:spPr>
      </p:pic>
      <p:pic>
        <p:nvPicPr>
          <p:cNvPr id="999" name="Shape 999"/>
          <p:cNvPicPr preferRelativeResize="0"/>
          <p:nvPr/>
        </p:nvPicPr>
        <p:blipFill>
          <a:blip r:embed="rId58">
            <a:alphaModFix/>
          </a:blip>
          <a:stretch>
            <a:fillRect/>
          </a:stretch>
        </p:blipFill>
        <p:spPr>
          <a:xfrm>
            <a:off x="5459196" y="4480891"/>
            <a:ext cx="743626" cy="142905"/>
          </a:xfrm>
          <a:prstGeom prst="rect">
            <a:avLst/>
          </a:prstGeom>
          <a:noFill/>
          <a:ln>
            <a:noFill/>
          </a:ln>
        </p:spPr>
      </p:pic>
      <p:pic>
        <p:nvPicPr>
          <p:cNvPr id="1000" name="Shape 1000"/>
          <p:cNvPicPr preferRelativeResize="0"/>
          <p:nvPr/>
        </p:nvPicPr>
        <p:blipFill rotWithShape="1">
          <a:blip r:embed="rId59">
            <a:alphaModFix/>
          </a:blip>
          <a:srcRect l="13806" t="29569" r="11721" b="29594"/>
          <a:stretch/>
        </p:blipFill>
        <p:spPr>
          <a:xfrm>
            <a:off x="92300" y="988755"/>
            <a:ext cx="733401" cy="251339"/>
          </a:xfrm>
          <a:prstGeom prst="rect">
            <a:avLst/>
          </a:prstGeom>
          <a:noFill/>
          <a:ln>
            <a:noFill/>
          </a:ln>
        </p:spPr>
      </p:pic>
      <p:pic>
        <p:nvPicPr>
          <p:cNvPr id="1001" name="Shape 1001"/>
          <p:cNvPicPr preferRelativeResize="0"/>
          <p:nvPr/>
        </p:nvPicPr>
        <p:blipFill rotWithShape="1">
          <a:blip r:embed="rId60">
            <a:alphaModFix/>
          </a:blip>
          <a:srcRect l="12826" t="11128" r="11456" b="15369"/>
          <a:stretch/>
        </p:blipFill>
        <p:spPr>
          <a:xfrm>
            <a:off x="7825024" y="3622646"/>
            <a:ext cx="614825" cy="596890"/>
          </a:xfrm>
          <a:prstGeom prst="rect">
            <a:avLst/>
          </a:prstGeom>
          <a:noFill/>
          <a:ln>
            <a:noFill/>
          </a:ln>
        </p:spPr>
      </p:pic>
      <p:pic>
        <p:nvPicPr>
          <p:cNvPr id="1002" name="Shape 1002"/>
          <p:cNvPicPr preferRelativeResize="0"/>
          <p:nvPr/>
        </p:nvPicPr>
        <p:blipFill>
          <a:blip r:embed="rId61">
            <a:alphaModFix/>
          </a:blip>
          <a:stretch>
            <a:fillRect/>
          </a:stretch>
        </p:blipFill>
        <p:spPr>
          <a:xfrm>
            <a:off x="6321416" y="4428182"/>
            <a:ext cx="645000" cy="248322"/>
          </a:xfrm>
          <a:prstGeom prst="rect">
            <a:avLst/>
          </a:prstGeom>
          <a:noFill/>
          <a:ln>
            <a:noFill/>
          </a:ln>
        </p:spPr>
      </p:pic>
      <p:pic>
        <p:nvPicPr>
          <p:cNvPr id="1003" name="Shape 1003"/>
          <p:cNvPicPr preferRelativeResize="0"/>
          <p:nvPr/>
        </p:nvPicPr>
        <p:blipFill>
          <a:blip r:embed="rId62">
            <a:alphaModFix/>
          </a:blip>
          <a:stretch>
            <a:fillRect/>
          </a:stretch>
        </p:blipFill>
        <p:spPr>
          <a:xfrm>
            <a:off x="2805240" y="915280"/>
            <a:ext cx="485700" cy="398288"/>
          </a:xfrm>
          <a:prstGeom prst="rect">
            <a:avLst/>
          </a:prstGeom>
          <a:noFill/>
          <a:ln>
            <a:noFill/>
          </a:ln>
        </p:spPr>
      </p:pic>
      <p:pic>
        <p:nvPicPr>
          <p:cNvPr id="1004" name="Shape 1004"/>
          <p:cNvPicPr preferRelativeResize="0"/>
          <p:nvPr/>
        </p:nvPicPr>
        <p:blipFill rotWithShape="1">
          <a:blip r:embed="rId63">
            <a:alphaModFix/>
          </a:blip>
          <a:srcRect l="10757" r="9852"/>
          <a:stretch/>
        </p:blipFill>
        <p:spPr>
          <a:xfrm>
            <a:off x="7636196" y="1403394"/>
            <a:ext cx="485700" cy="435300"/>
          </a:xfrm>
          <a:prstGeom prst="rect">
            <a:avLst/>
          </a:prstGeom>
          <a:noFill/>
          <a:ln>
            <a:noFill/>
          </a:ln>
        </p:spPr>
      </p:pic>
      <p:pic>
        <p:nvPicPr>
          <p:cNvPr id="1005" name="Shape 1005" descr="C1_Core_NG_RGB_R-01.png"/>
          <p:cNvPicPr preferRelativeResize="0"/>
          <p:nvPr/>
        </p:nvPicPr>
        <p:blipFill rotWithShape="1">
          <a:blip r:embed="rId64">
            <a:alphaModFix/>
          </a:blip>
          <a:srcRect l="22959" t="32122" r="20711" b="32410"/>
          <a:stretch/>
        </p:blipFill>
        <p:spPr>
          <a:xfrm>
            <a:off x="926753" y="2082098"/>
            <a:ext cx="614700" cy="347400"/>
          </a:xfrm>
          <a:prstGeom prst="rect">
            <a:avLst/>
          </a:prstGeom>
          <a:noFill/>
          <a:ln>
            <a:noFill/>
          </a:ln>
        </p:spPr>
      </p:pic>
      <p:pic>
        <p:nvPicPr>
          <p:cNvPr id="1006" name="Shape 1006"/>
          <p:cNvPicPr preferRelativeResize="0"/>
          <p:nvPr/>
        </p:nvPicPr>
        <p:blipFill rotWithShape="1">
          <a:blip r:embed="rId65">
            <a:alphaModFix/>
          </a:blip>
          <a:srcRect/>
          <a:stretch/>
        </p:blipFill>
        <p:spPr>
          <a:xfrm>
            <a:off x="1783733" y="1472244"/>
            <a:ext cx="485700" cy="297600"/>
          </a:xfrm>
          <a:prstGeom prst="rect">
            <a:avLst/>
          </a:prstGeom>
          <a:noFill/>
          <a:ln>
            <a:noFill/>
          </a:ln>
        </p:spPr>
      </p:pic>
      <p:pic>
        <p:nvPicPr>
          <p:cNvPr id="1007" name="Shape 1007"/>
          <p:cNvPicPr preferRelativeResize="0"/>
          <p:nvPr/>
        </p:nvPicPr>
        <p:blipFill rotWithShape="1">
          <a:blip r:embed="rId66">
            <a:alphaModFix/>
          </a:blip>
          <a:srcRect t="14391" b="18008"/>
          <a:stretch/>
        </p:blipFill>
        <p:spPr>
          <a:xfrm>
            <a:off x="107453" y="2124098"/>
            <a:ext cx="548700" cy="263400"/>
          </a:xfrm>
          <a:prstGeom prst="rect">
            <a:avLst/>
          </a:prstGeom>
          <a:noFill/>
          <a:ln>
            <a:noFill/>
          </a:ln>
        </p:spPr>
      </p:pic>
      <p:pic>
        <p:nvPicPr>
          <p:cNvPr id="1008" name="Shape 1008"/>
          <p:cNvPicPr preferRelativeResize="0"/>
          <p:nvPr/>
        </p:nvPicPr>
        <p:blipFill>
          <a:blip r:embed="rId67">
            <a:alphaModFix/>
          </a:blip>
          <a:stretch>
            <a:fillRect/>
          </a:stretch>
        </p:blipFill>
        <p:spPr>
          <a:xfrm>
            <a:off x="5973003" y="1536420"/>
            <a:ext cx="733500" cy="169248"/>
          </a:xfrm>
          <a:prstGeom prst="rect">
            <a:avLst/>
          </a:prstGeom>
          <a:noFill/>
          <a:ln>
            <a:noFill/>
          </a:ln>
        </p:spPr>
      </p:pic>
      <p:pic>
        <p:nvPicPr>
          <p:cNvPr id="1009" name="Shape 1009" descr="Screen Shot 2017-11-03 at 9.33.18 AM.png"/>
          <p:cNvPicPr preferRelativeResize="0"/>
          <p:nvPr/>
        </p:nvPicPr>
        <p:blipFill>
          <a:blip r:embed="rId68">
            <a:alphaModFix/>
          </a:blip>
          <a:stretch>
            <a:fillRect/>
          </a:stretch>
        </p:blipFill>
        <p:spPr>
          <a:xfrm>
            <a:off x="5116725" y="1405330"/>
            <a:ext cx="614824" cy="431428"/>
          </a:xfrm>
          <a:prstGeom prst="rect">
            <a:avLst/>
          </a:prstGeom>
          <a:noFill/>
          <a:ln>
            <a:noFill/>
          </a:ln>
        </p:spPr>
      </p:pic>
      <p:pic>
        <p:nvPicPr>
          <p:cNvPr id="1010" name="Shape 1010"/>
          <p:cNvPicPr preferRelativeResize="0"/>
          <p:nvPr/>
        </p:nvPicPr>
        <p:blipFill>
          <a:blip r:embed="rId69">
            <a:alphaModFix/>
          </a:blip>
          <a:stretch>
            <a:fillRect/>
          </a:stretch>
        </p:blipFill>
        <p:spPr>
          <a:xfrm>
            <a:off x="6947957" y="1443123"/>
            <a:ext cx="446785" cy="355844"/>
          </a:xfrm>
          <a:prstGeom prst="rect">
            <a:avLst/>
          </a:prstGeom>
          <a:noFill/>
          <a:ln>
            <a:noFill/>
          </a:ln>
        </p:spPr>
      </p:pic>
      <p:pic>
        <p:nvPicPr>
          <p:cNvPr id="1011" name="Shape 1011"/>
          <p:cNvPicPr preferRelativeResize="0"/>
          <p:nvPr/>
        </p:nvPicPr>
        <p:blipFill rotWithShape="1">
          <a:blip r:embed="rId70">
            <a:alphaModFix/>
          </a:blip>
          <a:srcRect t="21771" b="23880"/>
          <a:stretch/>
        </p:blipFill>
        <p:spPr>
          <a:xfrm>
            <a:off x="4334496" y="1516487"/>
            <a:ext cx="540775" cy="209115"/>
          </a:xfrm>
          <a:prstGeom prst="rect">
            <a:avLst/>
          </a:prstGeom>
          <a:noFill/>
          <a:ln>
            <a:noFill/>
          </a:ln>
        </p:spPr>
      </p:pic>
      <p:pic>
        <p:nvPicPr>
          <p:cNvPr id="1012" name="Shape 1012"/>
          <p:cNvPicPr preferRelativeResize="0"/>
          <p:nvPr/>
        </p:nvPicPr>
        <p:blipFill>
          <a:blip r:embed="rId71">
            <a:alphaModFix/>
          </a:blip>
          <a:stretch>
            <a:fillRect/>
          </a:stretch>
        </p:blipFill>
        <p:spPr>
          <a:xfrm>
            <a:off x="1812054" y="2161538"/>
            <a:ext cx="614824" cy="188521"/>
          </a:xfrm>
          <a:prstGeom prst="rect">
            <a:avLst/>
          </a:prstGeom>
          <a:noFill/>
          <a:ln>
            <a:noFill/>
          </a:ln>
        </p:spPr>
      </p:pic>
      <p:pic>
        <p:nvPicPr>
          <p:cNvPr id="1013" name="Shape 1013"/>
          <p:cNvPicPr preferRelativeResize="0"/>
          <p:nvPr/>
        </p:nvPicPr>
        <p:blipFill>
          <a:blip r:embed="rId72">
            <a:alphaModFix/>
          </a:blip>
          <a:stretch>
            <a:fillRect/>
          </a:stretch>
        </p:blipFill>
        <p:spPr>
          <a:xfrm>
            <a:off x="878379" y="1502379"/>
            <a:ext cx="663900" cy="237330"/>
          </a:xfrm>
          <a:prstGeom prst="rect">
            <a:avLst/>
          </a:prstGeom>
          <a:noFill/>
          <a:ln>
            <a:noFill/>
          </a:ln>
        </p:spPr>
      </p:pic>
      <p:pic>
        <p:nvPicPr>
          <p:cNvPr id="1014" name="Shape 1014"/>
          <p:cNvPicPr preferRelativeResize="0"/>
          <p:nvPr/>
        </p:nvPicPr>
        <p:blipFill rotWithShape="1">
          <a:blip r:embed="rId73">
            <a:alphaModFix/>
          </a:blip>
          <a:srcRect t="16314" b="20301"/>
          <a:stretch/>
        </p:blipFill>
        <p:spPr>
          <a:xfrm>
            <a:off x="3388342" y="1484078"/>
            <a:ext cx="704700" cy="273932"/>
          </a:xfrm>
          <a:prstGeom prst="rect">
            <a:avLst/>
          </a:prstGeom>
          <a:noFill/>
          <a:ln>
            <a:noFill/>
          </a:ln>
        </p:spPr>
      </p:pic>
      <p:pic>
        <p:nvPicPr>
          <p:cNvPr id="1015" name="Shape 1015"/>
          <p:cNvPicPr preferRelativeResize="0"/>
          <p:nvPr/>
        </p:nvPicPr>
        <p:blipFill>
          <a:blip r:embed="rId74">
            <a:alphaModFix/>
          </a:blip>
          <a:stretch>
            <a:fillRect/>
          </a:stretch>
        </p:blipFill>
        <p:spPr>
          <a:xfrm>
            <a:off x="2510887" y="1426273"/>
            <a:ext cx="636000" cy="389543"/>
          </a:xfrm>
          <a:prstGeom prst="rect">
            <a:avLst/>
          </a:prstGeom>
          <a:noFill/>
          <a:ln>
            <a:noFill/>
          </a:ln>
        </p:spPr>
      </p:pic>
      <p:pic>
        <p:nvPicPr>
          <p:cNvPr id="1016" name="Shape 1016"/>
          <p:cNvPicPr preferRelativeResize="0"/>
          <p:nvPr/>
        </p:nvPicPr>
        <p:blipFill rotWithShape="1">
          <a:blip r:embed="rId75">
            <a:alphaModFix/>
          </a:blip>
          <a:srcRect t="21734" b="20797"/>
          <a:stretch/>
        </p:blipFill>
        <p:spPr>
          <a:xfrm>
            <a:off x="8363350" y="1430286"/>
            <a:ext cx="663900" cy="381517"/>
          </a:xfrm>
          <a:prstGeom prst="rect">
            <a:avLst/>
          </a:prstGeom>
          <a:noFill/>
          <a:ln>
            <a:noFill/>
          </a:ln>
        </p:spPr>
      </p:pic>
      <p:pic>
        <p:nvPicPr>
          <p:cNvPr id="1017" name="Shape 1017"/>
          <p:cNvPicPr preferRelativeResize="0"/>
          <p:nvPr/>
        </p:nvPicPr>
        <p:blipFill rotWithShape="1">
          <a:blip r:embed="rId76">
            <a:alphaModFix/>
          </a:blip>
          <a:srcRect l="5164" t="38489" r="5164" b="36729"/>
          <a:stretch/>
        </p:blipFill>
        <p:spPr>
          <a:xfrm>
            <a:off x="7085010" y="4464455"/>
            <a:ext cx="636000" cy="175778"/>
          </a:xfrm>
          <a:prstGeom prst="rect">
            <a:avLst/>
          </a:prstGeom>
          <a:noFill/>
          <a:ln>
            <a:noFill/>
          </a:ln>
        </p:spPr>
      </p:pic>
      <p:pic>
        <p:nvPicPr>
          <p:cNvPr id="1018" name="Shape 1018"/>
          <p:cNvPicPr preferRelativeResize="0"/>
          <p:nvPr/>
        </p:nvPicPr>
        <p:blipFill rotWithShape="1">
          <a:blip r:embed="rId77">
            <a:alphaModFix/>
          </a:blip>
          <a:srcRect l="8892" r="7299"/>
          <a:stretch/>
        </p:blipFill>
        <p:spPr>
          <a:xfrm>
            <a:off x="7839605" y="4322126"/>
            <a:ext cx="414900" cy="460436"/>
          </a:xfrm>
          <a:prstGeom prst="rect">
            <a:avLst/>
          </a:prstGeom>
          <a:noFill/>
          <a:ln>
            <a:noFill/>
          </a:ln>
        </p:spPr>
      </p:pic>
      <p:pic>
        <p:nvPicPr>
          <p:cNvPr id="1019" name="Shape 1019"/>
          <p:cNvPicPr preferRelativeResize="0"/>
          <p:nvPr/>
        </p:nvPicPr>
        <p:blipFill rotWithShape="1">
          <a:blip r:embed="rId78">
            <a:alphaModFix/>
          </a:blip>
          <a:srcRect l="7411" r="9875"/>
          <a:stretch/>
        </p:blipFill>
        <p:spPr>
          <a:xfrm>
            <a:off x="8373099" y="4356061"/>
            <a:ext cx="663900" cy="392564"/>
          </a:xfrm>
          <a:prstGeom prst="rect">
            <a:avLst/>
          </a:prstGeom>
          <a:noFill/>
          <a:ln>
            <a:noFill/>
          </a:ln>
        </p:spPr>
      </p:pic>
      <p:pic>
        <p:nvPicPr>
          <p:cNvPr id="1020" name="Shape 1020"/>
          <p:cNvPicPr preferRelativeResize="0"/>
          <p:nvPr/>
        </p:nvPicPr>
        <p:blipFill>
          <a:blip r:embed="rId79">
            <a:alphaModFix/>
          </a:blip>
          <a:stretch>
            <a:fillRect/>
          </a:stretch>
        </p:blipFill>
        <p:spPr>
          <a:xfrm>
            <a:off x="3902506" y="3203489"/>
            <a:ext cx="501900" cy="423734"/>
          </a:xfrm>
          <a:prstGeom prst="rect">
            <a:avLst/>
          </a:prstGeom>
          <a:noFill/>
          <a:ln>
            <a:noFill/>
          </a:ln>
        </p:spPr>
      </p:pic>
      <p:pic>
        <p:nvPicPr>
          <p:cNvPr id="1021" name="Shape 1021"/>
          <p:cNvPicPr preferRelativeResize="0"/>
          <p:nvPr/>
        </p:nvPicPr>
        <p:blipFill rotWithShape="1">
          <a:blip r:embed="rId80">
            <a:alphaModFix/>
          </a:blip>
          <a:srcRect l="4338" t="14454" r="5652" b="19451"/>
          <a:stretch/>
        </p:blipFill>
        <p:spPr>
          <a:xfrm>
            <a:off x="1395509" y="3263994"/>
            <a:ext cx="892941" cy="302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Shape 1027"/>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buClr>
                <a:schemeClr val="lt1"/>
              </a:buClr>
            </a:pPr>
            <a:r>
              <a:rPr lang="en-US" dirty="0">
                <a:solidFill>
                  <a:srgbClr val="000000"/>
                </a:solidFill>
              </a:rPr>
              <a:t>220</a:t>
            </a:r>
            <a:r>
              <a:rPr lang="en-US" dirty="0" smtClean="0">
                <a:solidFill>
                  <a:srgbClr val="000000"/>
                </a:solidFill>
              </a:rPr>
              <a:t>+</a:t>
            </a:r>
            <a:r>
              <a:rPr lang="zh-CN" altLang="en-US" dirty="0">
                <a:solidFill>
                  <a:schemeClr val="tx1"/>
                </a:solidFill>
              </a:rPr>
              <a:t>多家会员，且数量不断增长</a:t>
            </a:r>
            <a:r>
              <a:rPr lang="en-US" altLang="zh-CN" dirty="0">
                <a:solidFill>
                  <a:schemeClr val="tx1"/>
                </a:solidFill>
              </a:rPr>
              <a:t>(</a:t>
            </a:r>
            <a:r>
              <a:rPr lang="zh-CN" altLang="en-US" dirty="0">
                <a:solidFill>
                  <a:schemeClr val="tx1"/>
                </a:solidFill>
              </a:rPr>
              <a:t>白银会员</a:t>
            </a:r>
            <a:r>
              <a:rPr lang="en-US" altLang="zh-CN" b="0" dirty="0">
                <a:solidFill>
                  <a:schemeClr val="tx1"/>
                </a:solidFill>
              </a:rPr>
              <a:t>, </a:t>
            </a:r>
            <a:r>
              <a:rPr lang="en-US" altLang="zh-CN" dirty="0" smtClean="0">
                <a:solidFill>
                  <a:schemeClr val="tx1"/>
                </a:solidFill>
              </a:rPr>
              <a:t>2)</a:t>
            </a:r>
            <a:endParaRPr dirty="0">
              <a:solidFill>
                <a:schemeClr val="tx1"/>
              </a:solidFill>
            </a:endParaRPr>
          </a:p>
        </p:txBody>
      </p:sp>
      <p:pic>
        <p:nvPicPr>
          <p:cNvPr id="1028" name="Shape 1028"/>
          <p:cNvPicPr preferRelativeResize="0"/>
          <p:nvPr/>
        </p:nvPicPr>
        <p:blipFill rotWithShape="1">
          <a:blip r:embed="rId3">
            <a:alphaModFix/>
          </a:blip>
          <a:srcRect/>
          <a:stretch/>
        </p:blipFill>
        <p:spPr>
          <a:xfrm>
            <a:off x="2249684" y="1545236"/>
            <a:ext cx="553200" cy="339000"/>
          </a:xfrm>
          <a:prstGeom prst="rect">
            <a:avLst/>
          </a:prstGeom>
          <a:noFill/>
          <a:ln>
            <a:noFill/>
          </a:ln>
        </p:spPr>
      </p:pic>
      <p:pic>
        <p:nvPicPr>
          <p:cNvPr id="1029" name="Shape 1029" descr="logo_ncsoft-300x184.png"/>
          <p:cNvPicPr preferRelativeResize="0"/>
          <p:nvPr/>
        </p:nvPicPr>
        <p:blipFill rotWithShape="1">
          <a:blip r:embed="rId4">
            <a:alphaModFix/>
          </a:blip>
          <a:srcRect t="19266" b="22614"/>
          <a:stretch/>
        </p:blipFill>
        <p:spPr>
          <a:xfrm>
            <a:off x="1791849" y="2107599"/>
            <a:ext cx="777900" cy="277200"/>
          </a:xfrm>
          <a:prstGeom prst="rect">
            <a:avLst/>
          </a:prstGeom>
          <a:noFill/>
          <a:ln>
            <a:noFill/>
          </a:ln>
        </p:spPr>
      </p:pic>
      <p:pic>
        <p:nvPicPr>
          <p:cNvPr id="1030" name="Shape 1030" descr="juniper-networks-blue-png.png"/>
          <p:cNvPicPr preferRelativeResize="0"/>
          <p:nvPr/>
        </p:nvPicPr>
        <p:blipFill rotWithShape="1">
          <a:blip r:embed="rId5">
            <a:alphaModFix/>
          </a:blip>
          <a:srcRect/>
          <a:stretch/>
        </p:blipFill>
        <p:spPr>
          <a:xfrm>
            <a:off x="4237485" y="1105997"/>
            <a:ext cx="743700" cy="247800"/>
          </a:xfrm>
          <a:prstGeom prst="rect">
            <a:avLst/>
          </a:prstGeom>
          <a:noFill/>
          <a:ln>
            <a:noFill/>
          </a:ln>
        </p:spPr>
      </p:pic>
      <p:pic>
        <p:nvPicPr>
          <p:cNvPr id="1031" name="Shape 1031"/>
          <p:cNvPicPr preferRelativeResize="0"/>
          <p:nvPr/>
        </p:nvPicPr>
        <p:blipFill rotWithShape="1">
          <a:blip r:embed="rId6">
            <a:alphaModFix/>
          </a:blip>
          <a:srcRect l="11041" t="-8774" r="10815" b="-12247"/>
          <a:stretch/>
        </p:blipFill>
        <p:spPr>
          <a:xfrm>
            <a:off x="42753" y="1005867"/>
            <a:ext cx="471300" cy="448061"/>
          </a:xfrm>
          <a:prstGeom prst="rect">
            <a:avLst/>
          </a:prstGeom>
          <a:noFill/>
          <a:ln>
            <a:noFill/>
          </a:ln>
        </p:spPr>
      </p:pic>
      <p:pic>
        <p:nvPicPr>
          <p:cNvPr id="1032" name="Shape 1032"/>
          <p:cNvPicPr preferRelativeResize="0"/>
          <p:nvPr/>
        </p:nvPicPr>
        <p:blipFill>
          <a:blip r:embed="rId7">
            <a:alphaModFix/>
          </a:blip>
          <a:stretch>
            <a:fillRect/>
          </a:stretch>
        </p:blipFill>
        <p:spPr>
          <a:xfrm>
            <a:off x="5995223" y="1619988"/>
            <a:ext cx="414900" cy="189496"/>
          </a:xfrm>
          <a:prstGeom prst="rect">
            <a:avLst/>
          </a:prstGeom>
          <a:noFill/>
          <a:ln>
            <a:noFill/>
          </a:ln>
        </p:spPr>
      </p:pic>
      <p:pic>
        <p:nvPicPr>
          <p:cNvPr id="1033" name="Shape 1033" descr="Loodse_lang_groß.png"/>
          <p:cNvPicPr preferRelativeResize="0"/>
          <p:nvPr/>
        </p:nvPicPr>
        <p:blipFill rotWithShape="1">
          <a:blip r:embed="rId8">
            <a:alphaModFix/>
          </a:blip>
          <a:srcRect/>
          <a:stretch/>
        </p:blipFill>
        <p:spPr>
          <a:xfrm>
            <a:off x="4070891" y="1632236"/>
            <a:ext cx="548700" cy="165000"/>
          </a:xfrm>
          <a:prstGeom prst="rect">
            <a:avLst/>
          </a:prstGeom>
          <a:noFill/>
          <a:ln>
            <a:noFill/>
          </a:ln>
        </p:spPr>
      </p:pic>
      <p:pic>
        <p:nvPicPr>
          <p:cNvPr id="1034" name="Shape 1034"/>
          <p:cNvPicPr preferRelativeResize="0"/>
          <p:nvPr/>
        </p:nvPicPr>
        <p:blipFill>
          <a:blip r:embed="rId9">
            <a:alphaModFix/>
          </a:blip>
          <a:stretch>
            <a:fillRect/>
          </a:stretch>
        </p:blipFill>
        <p:spPr>
          <a:xfrm>
            <a:off x="8355677" y="1120797"/>
            <a:ext cx="704699" cy="218200"/>
          </a:xfrm>
          <a:prstGeom prst="rect">
            <a:avLst/>
          </a:prstGeom>
          <a:noFill/>
          <a:ln>
            <a:noFill/>
          </a:ln>
        </p:spPr>
      </p:pic>
      <p:pic>
        <p:nvPicPr>
          <p:cNvPr id="1035" name="Shape 1035"/>
          <p:cNvPicPr preferRelativeResize="0"/>
          <p:nvPr/>
        </p:nvPicPr>
        <p:blipFill>
          <a:blip r:embed="rId10">
            <a:alphaModFix/>
          </a:blip>
          <a:stretch>
            <a:fillRect/>
          </a:stretch>
        </p:blipFill>
        <p:spPr>
          <a:xfrm>
            <a:off x="3118888" y="1601103"/>
            <a:ext cx="636000" cy="227267"/>
          </a:xfrm>
          <a:prstGeom prst="rect">
            <a:avLst/>
          </a:prstGeom>
          <a:noFill/>
          <a:ln>
            <a:noFill/>
          </a:ln>
        </p:spPr>
      </p:pic>
      <p:pic>
        <p:nvPicPr>
          <p:cNvPr id="1036" name="Shape 1036"/>
          <p:cNvPicPr preferRelativeResize="0"/>
          <p:nvPr/>
        </p:nvPicPr>
        <p:blipFill rotWithShape="1">
          <a:blip r:embed="rId11">
            <a:alphaModFix/>
          </a:blip>
          <a:srcRect l="16500" t="15873" r="16507" b="18315"/>
          <a:stretch/>
        </p:blipFill>
        <p:spPr>
          <a:xfrm>
            <a:off x="3616620" y="2042378"/>
            <a:ext cx="414900" cy="407644"/>
          </a:xfrm>
          <a:prstGeom prst="rect">
            <a:avLst/>
          </a:prstGeom>
          <a:noFill/>
          <a:ln>
            <a:noFill/>
          </a:ln>
        </p:spPr>
      </p:pic>
      <p:pic>
        <p:nvPicPr>
          <p:cNvPr id="1037" name="Shape 1037"/>
          <p:cNvPicPr preferRelativeResize="0"/>
          <p:nvPr/>
        </p:nvPicPr>
        <p:blipFill>
          <a:blip r:embed="rId12">
            <a:alphaModFix/>
          </a:blip>
          <a:stretch>
            <a:fillRect/>
          </a:stretch>
        </p:blipFill>
        <p:spPr>
          <a:xfrm>
            <a:off x="4989515" y="2185127"/>
            <a:ext cx="585301" cy="122145"/>
          </a:xfrm>
          <a:prstGeom prst="rect">
            <a:avLst/>
          </a:prstGeom>
          <a:noFill/>
          <a:ln>
            <a:noFill/>
          </a:ln>
        </p:spPr>
      </p:pic>
      <p:pic>
        <p:nvPicPr>
          <p:cNvPr id="1038" name="Shape 1038" descr="Nirmata.png"/>
          <p:cNvPicPr preferRelativeResize="0"/>
          <p:nvPr/>
        </p:nvPicPr>
        <p:blipFill rotWithShape="1">
          <a:blip r:embed="rId13">
            <a:alphaModFix/>
          </a:blip>
          <a:srcRect l="8021" r="6464"/>
          <a:stretch/>
        </p:blipFill>
        <p:spPr>
          <a:xfrm>
            <a:off x="5682001" y="2179102"/>
            <a:ext cx="663899" cy="134195"/>
          </a:xfrm>
          <a:prstGeom prst="rect">
            <a:avLst/>
          </a:prstGeom>
          <a:noFill/>
          <a:ln>
            <a:noFill/>
          </a:ln>
        </p:spPr>
      </p:pic>
      <p:pic>
        <p:nvPicPr>
          <p:cNvPr id="1039" name="Shape 1039" descr="Mobingi_logo_horizontal.png"/>
          <p:cNvPicPr preferRelativeResize="0"/>
          <p:nvPr/>
        </p:nvPicPr>
        <p:blipFill rotWithShape="1">
          <a:blip r:embed="rId14">
            <a:alphaModFix/>
          </a:blip>
          <a:srcRect l="9655" t="22526" r="10414" b="23048"/>
          <a:stretch/>
        </p:blipFill>
        <p:spPr>
          <a:xfrm>
            <a:off x="8465434" y="1633561"/>
            <a:ext cx="636000" cy="162351"/>
          </a:xfrm>
          <a:prstGeom prst="rect">
            <a:avLst/>
          </a:prstGeom>
          <a:noFill/>
          <a:ln>
            <a:noFill/>
          </a:ln>
        </p:spPr>
      </p:pic>
      <p:pic>
        <p:nvPicPr>
          <p:cNvPr id="1040" name="Shape 1040" descr="LOGO-KINVOLK-Green_Isotype.png"/>
          <p:cNvPicPr preferRelativeResize="0"/>
          <p:nvPr/>
        </p:nvPicPr>
        <p:blipFill>
          <a:blip r:embed="rId15">
            <a:alphaModFix/>
          </a:blip>
          <a:stretch>
            <a:fillRect/>
          </a:stretch>
        </p:blipFill>
        <p:spPr>
          <a:xfrm>
            <a:off x="5900701" y="1037560"/>
            <a:ext cx="316025" cy="384675"/>
          </a:xfrm>
          <a:prstGeom prst="rect">
            <a:avLst/>
          </a:prstGeom>
          <a:noFill/>
          <a:ln>
            <a:noFill/>
          </a:ln>
        </p:spPr>
      </p:pic>
      <p:pic>
        <p:nvPicPr>
          <p:cNvPr id="1041" name="Shape 1041" descr="kong-logo_600x194.png"/>
          <p:cNvPicPr preferRelativeResize="0"/>
          <p:nvPr/>
        </p:nvPicPr>
        <p:blipFill>
          <a:blip r:embed="rId16">
            <a:alphaModFix/>
          </a:blip>
          <a:stretch>
            <a:fillRect/>
          </a:stretch>
        </p:blipFill>
        <p:spPr>
          <a:xfrm>
            <a:off x="6498910" y="1141176"/>
            <a:ext cx="548700" cy="177443"/>
          </a:xfrm>
          <a:prstGeom prst="rect">
            <a:avLst/>
          </a:prstGeom>
          <a:noFill/>
          <a:ln>
            <a:noFill/>
          </a:ln>
        </p:spPr>
      </p:pic>
      <p:pic>
        <p:nvPicPr>
          <p:cNvPr id="1042" name="Shape 1042"/>
          <p:cNvPicPr preferRelativeResize="0"/>
          <p:nvPr/>
        </p:nvPicPr>
        <p:blipFill>
          <a:blip r:embed="rId17">
            <a:alphaModFix/>
          </a:blip>
          <a:stretch>
            <a:fillRect/>
          </a:stretch>
        </p:blipFill>
        <p:spPr>
          <a:xfrm>
            <a:off x="8458542" y="2118990"/>
            <a:ext cx="636000" cy="254418"/>
          </a:xfrm>
          <a:prstGeom prst="rect">
            <a:avLst/>
          </a:prstGeom>
          <a:noFill/>
          <a:ln>
            <a:noFill/>
          </a:ln>
        </p:spPr>
      </p:pic>
      <p:pic>
        <p:nvPicPr>
          <p:cNvPr id="1043" name="Shape 1043"/>
          <p:cNvPicPr preferRelativeResize="0"/>
          <p:nvPr/>
        </p:nvPicPr>
        <p:blipFill>
          <a:blip r:embed="rId18">
            <a:alphaModFix/>
          </a:blip>
          <a:stretch>
            <a:fillRect/>
          </a:stretch>
        </p:blipFill>
        <p:spPr>
          <a:xfrm>
            <a:off x="1874920" y="1141719"/>
            <a:ext cx="899098" cy="176356"/>
          </a:xfrm>
          <a:prstGeom prst="rect">
            <a:avLst/>
          </a:prstGeom>
          <a:noFill/>
          <a:ln>
            <a:noFill/>
          </a:ln>
        </p:spPr>
      </p:pic>
      <p:pic>
        <p:nvPicPr>
          <p:cNvPr id="1044" name="Shape 1044"/>
          <p:cNvPicPr preferRelativeResize="0"/>
          <p:nvPr/>
        </p:nvPicPr>
        <p:blipFill rotWithShape="1">
          <a:blip r:embed="rId19">
            <a:alphaModFix/>
          </a:blip>
          <a:srcRect l="5343" t="19290" r="5752" b="19952"/>
          <a:stretch/>
        </p:blipFill>
        <p:spPr>
          <a:xfrm>
            <a:off x="6453086" y="2085152"/>
            <a:ext cx="471300" cy="322095"/>
          </a:xfrm>
          <a:prstGeom prst="rect">
            <a:avLst/>
          </a:prstGeom>
          <a:noFill/>
          <a:ln>
            <a:noFill/>
          </a:ln>
        </p:spPr>
      </p:pic>
      <p:pic>
        <p:nvPicPr>
          <p:cNvPr id="1045" name="Shape 1045"/>
          <p:cNvPicPr preferRelativeResize="0"/>
          <p:nvPr/>
        </p:nvPicPr>
        <p:blipFill>
          <a:blip r:embed="rId20">
            <a:alphaModFix/>
          </a:blip>
          <a:stretch>
            <a:fillRect/>
          </a:stretch>
        </p:blipFill>
        <p:spPr>
          <a:xfrm>
            <a:off x="2676935" y="2179611"/>
            <a:ext cx="832500" cy="133176"/>
          </a:xfrm>
          <a:prstGeom prst="rect">
            <a:avLst/>
          </a:prstGeom>
          <a:noFill/>
          <a:ln>
            <a:noFill/>
          </a:ln>
        </p:spPr>
      </p:pic>
      <p:pic>
        <p:nvPicPr>
          <p:cNvPr id="1046" name="Shape 1046"/>
          <p:cNvPicPr preferRelativeResize="0"/>
          <p:nvPr/>
        </p:nvPicPr>
        <p:blipFill>
          <a:blip r:embed="rId21">
            <a:alphaModFix/>
          </a:blip>
          <a:stretch>
            <a:fillRect/>
          </a:stretch>
        </p:blipFill>
        <p:spPr>
          <a:xfrm>
            <a:off x="4935595" y="1656507"/>
            <a:ext cx="743625" cy="116457"/>
          </a:xfrm>
          <a:prstGeom prst="rect">
            <a:avLst/>
          </a:prstGeom>
          <a:noFill/>
          <a:ln>
            <a:noFill/>
          </a:ln>
        </p:spPr>
      </p:pic>
      <p:pic>
        <p:nvPicPr>
          <p:cNvPr id="1047" name="Shape 1047"/>
          <p:cNvPicPr preferRelativeResize="0"/>
          <p:nvPr/>
        </p:nvPicPr>
        <p:blipFill>
          <a:blip r:embed="rId22">
            <a:alphaModFix/>
          </a:blip>
          <a:stretch>
            <a:fillRect/>
          </a:stretch>
        </p:blipFill>
        <p:spPr>
          <a:xfrm>
            <a:off x="55269" y="2611689"/>
            <a:ext cx="553200" cy="339302"/>
          </a:xfrm>
          <a:prstGeom prst="rect">
            <a:avLst/>
          </a:prstGeom>
          <a:noFill/>
          <a:ln>
            <a:noFill/>
          </a:ln>
        </p:spPr>
      </p:pic>
      <p:pic>
        <p:nvPicPr>
          <p:cNvPr id="1048" name="Shape 1048"/>
          <p:cNvPicPr preferRelativeResize="0"/>
          <p:nvPr/>
        </p:nvPicPr>
        <p:blipFill rotWithShape="1">
          <a:blip r:embed="rId23">
            <a:alphaModFix/>
          </a:blip>
          <a:srcRect l="19217" r="20560"/>
          <a:stretch/>
        </p:blipFill>
        <p:spPr>
          <a:xfrm>
            <a:off x="5263368" y="1049080"/>
            <a:ext cx="355150" cy="361634"/>
          </a:xfrm>
          <a:prstGeom prst="rect">
            <a:avLst/>
          </a:prstGeom>
          <a:noFill/>
          <a:ln>
            <a:noFill/>
          </a:ln>
        </p:spPr>
      </p:pic>
      <p:pic>
        <p:nvPicPr>
          <p:cNvPr id="1049" name="Shape 1049"/>
          <p:cNvPicPr preferRelativeResize="0"/>
          <p:nvPr/>
        </p:nvPicPr>
        <p:blipFill>
          <a:blip r:embed="rId24">
            <a:alphaModFix/>
          </a:blip>
          <a:stretch>
            <a:fillRect/>
          </a:stretch>
        </p:blipFill>
        <p:spPr>
          <a:xfrm>
            <a:off x="1101181" y="1650905"/>
            <a:ext cx="832500" cy="127662"/>
          </a:xfrm>
          <a:prstGeom prst="rect">
            <a:avLst/>
          </a:prstGeom>
          <a:noFill/>
          <a:ln>
            <a:noFill/>
          </a:ln>
        </p:spPr>
      </p:pic>
      <p:pic>
        <p:nvPicPr>
          <p:cNvPr id="1050" name="Shape 1050"/>
          <p:cNvPicPr preferRelativeResize="0"/>
          <p:nvPr/>
        </p:nvPicPr>
        <p:blipFill>
          <a:blip r:embed="rId25">
            <a:alphaModFix/>
          </a:blip>
          <a:stretch>
            <a:fillRect/>
          </a:stretch>
        </p:blipFill>
        <p:spPr>
          <a:xfrm>
            <a:off x="55879" y="2182991"/>
            <a:ext cx="743700" cy="126418"/>
          </a:xfrm>
          <a:prstGeom prst="rect">
            <a:avLst/>
          </a:prstGeom>
          <a:noFill/>
          <a:ln>
            <a:noFill/>
          </a:ln>
        </p:spPr>
      </p:pic>
      <p:pic>
        <p:nvPicPr>
          <p:cNvPr id="1051" name="Shape 1051"/>
          <p:cNvPicPr preferRelativeResize="0"/>
          <p:nvPr/>
        </p:nvPicPr>
        <p:blipFill>
          <a:blip r:embed="rId26">
            <a:alphaModFix/>
          </a:blip>
          <a:stretch>
            <a:fillRect/>
          </a:stretch>
        </p:blipFill>
        <p:spPr>
          <a:xfrm>
            <a:off x="6726127" y="1524176"/>
            <a:ext cx="471300" cy="381121"/>
          </a:xfrm>
          <a:prstGeom prst="rect">
            <a:avLst/>
          </a:prstGeom>
          <a:noFill/>
          <a:ln>
            <a:noFill/>
          </a:ln>
        </p:spPr>
      </p:pic>
      <p:pic>
        <p:nvPicPr>
          <p:cNvPr id="1052" name="Shape 1052"/>
          <p:cNvPicPr preferRelativeResize="0"/>
          <p:nvPr/>
        </p:nvPicPr>
        <p:blipFill>
          <a:blip r:embed="rId27">
            <a:alphaModFix/>
          </a:blip>
          <a:stretch>
            <a:fillRect/>
          </a:stretch>
        </p:blipFill>
        <p:spPr>
          <a:xfrm>
            <a:off x="906764" y="2188674"/>
            <a:ext cx="777900" cy="115050"/>
          </a:xfrm>
          <a:prstGeom prst="rect">
            <a:avLst/>
          </a:prstGeom>
          <a:noFill/>
          <a:ln>
            <a:noFill/>
          </a:ln>
        </p:spPr>
      </p:pic>
      <p:pic>
        <p:nvPicPr>
          <p:cNvPr id="1053" name="Shape 1053"/>
          <p:cNvPicPr preferRelativeResize="0"/>
          <p:nvPr/>
        </p:nvPicPr>
        <p:blipFill rotWithShape="1">
          <a:blip r:embed="rId28">
            <a:alphaModFix/>
          </a:blip>
          <a:srcRect/>
          <a:stretch/>
        </p:blipFill>
        <p:spPr>
          <a:xfrm>
            <a:off x="2716855" y="3674458"/>
            <a:ext cx="513600" cy="315000"/>
          </a:xfrm>
          <a:prstGeom prst="rect">
            <a:avLst/>
          </a:prstGeom>
          <a:noFill/>
          <a:ln>
            <a:noFill/>
          </a:ln>
        </p:spPr>
      </p:pic>
      <p:pic>
        <p:nvPicPr>
          <p:cNvPr id="1054" name="Shape 1054"/>
          <p:cNvPicPr preferRelativeResize="0"/>
          <p:nvPr/>
        </p:nvPicPr>
        <p:blipFill rotWithShape="1">
          <a:blip r:embed="rId29">
            <a:alphaModFix/>
          </a:blip>
          <a:srcRect l="8899" r="8544"/>
          <a:stretch/>
        </p:blipFill>
        <p:spPr>
          <a:xfrm>
            <a:off x="4361530" y="3677758"/>
            <a:ext cx="414900" cy="308400"/>
          </a:xfrm>
          <a:prstGeom prst="rect">
            <a:avLst/>
          </a:prstGeom>
          <a:noFill/>
          <a:ln>
            <a:noFill/>
          </a:ln>
        </p:spPr>
      </p:pic>
      <p:pic>
        <p:nvPicPr>
          <p:cNvPr id="1055" name="Shape 1055"/>
          <p:cNvPicPr preferRelativeResize="0"/>
          <p:nvPr/>
        </p:nvPicPr>
        <p:blipFill rotWithShape="1">
          <a:blip r:embed="rId30">
            <a:alphaModFix/>
          </a:blip>
          <a:srcRect l="12107" r="16919"/>
          <a:stretch/>
        </p:blipFill>
        <p:spPr>
          <a:xfrm>
            <a:off x="5010017" y="3652558"/>
            <a:ext cx="414900" cy="358800"/>
          </a:xfrm>
          <a:prstGeom prst="rect">
            <a:avLst/>
          </a:prstGeom>
          <a:noFill/>
          <a:ln>
            <a:noFill/>
          </a:ln>
        </p:spPr>
      </p:pic>
      <p:pic>
        <p:nvPicPr>
          <p:cNvPr id="1056" name="Shape 1056"/>
          <p:cNvPicPr preferRelativeResize="0"/>
          <p:nvPr/>
        </p:nvPicPr>
        <p:blipFill rotWithShape="1">
          <a:blip r:embed="rId31">
            <a:alphaModFix/>
          </a:blip>
          <a:srcRect/>
          <a:stretch/>
        </p:blipFill>
        <p:spPr>
          <a:xfrm>
            <a:off x="907607" y="4211720"/>
            <a:ext cx="471300" cy="289200"/>
          </a:xfrm>
          <a:prstGeom prst="rect">
            <a:avLst/>
          </a:prstGeom>
          <a:noFill/>
          <a:ln>
            <a:noFill/>
          </a:ln>
        </p:spPr>
      </p:pic>
      <p:pic>
        <p:nvPicPr>
          <p:cNvPr id="1057" name="Shape 1057"/>
          <p:cNvPicPr preferRelativeResize="0"/>
          <p:nvPr/>
        </p:nvPicPr>
        <p:blipFill rotWithShape="1">
          <a:blip r:embed="rId32">
            <a:alphaModFix/>
          </a:blip>
          <a:srcRect r="6629"/>
          <a:stretch/>
        </p:blipFill>
        <p:spPr>
          <a:xfrm>
            <a:off x="3464042" y="3655108"/>
            <a:ext cx="663900" cy="353700"/>
          </a:xfrm>
          <a:prstGeom prst="rect">
            <a:avLst/>
          </a:prstGeom>
          <a:noFill/>
          <a:ln>
            <a:noFill/>
          </a:ln>
        </p:spPr>
      </p:pic>
      <p:pic>
        <p:nvPicPr>
          <p:cNvPr id="1058" name="Shape 1058"/>
          <p:cNvPicPr preferRelativeResize="0"/>
          <p:nvPr/>
        </p:nvPicPr>
        <p:blipFill rotWithShape="1">
          <a:blip r:embed="rId33">
            <a:alphaModFix/>
          </a:blip>
          <a:srcRect/>
          <a:stretch/>
        </p:blipFill>
        <p:spPr>
          <a:xfrm>
            <a:off x="813613" y="2623840"/>
            <a:ext cx="513600" cy="315000"/>
          </a:xfrm>
          <a:prstGeom prst="rect">
            <a:avLst/>
          </a:prstGeom>
          <a:noFill/>
          <a:ln>
            <a:noFill/>
          </a:ln>
        </p:spPr>
      </p:pic>
      <p:pic>
        <p:nvPicPr>
          <p:cNvPr id="1059" name="Shape 1059"/>
          <p:cNvPicPr preferRelativeResize="0"/>
          <p:nvPr/>
        </p:nvPicPr>
        <p:blipFill rotWithShape="1">
          <a:blip r:embed="rId34">
            <a:alphaModFix/>
          </a:blip>
          <a:srcRect t="20121" b="26149"/>
          <a:stretch/>
        </p:blipFill>
        <p:spPr>
          <a:xfrm>
            <a:off x="4255285" y="2670190"/>
            <a:ext cx="675000" cy="222300"/>
          </a:xfrm>
          <a:prstGeom prst="rect">
            <a:avLst/>
          </a:prstGeom>
          <a:noFill/>
          <a:ln>
            <a:noFill/>
          </a:ln>
        </p:spPr>
      </p:pic>
      <p:pic>
        <p:nvPicPr>
          <p:cNvPr id="1060" name="Shape 1060"/>
          <p:cNvPicPr preferRelativeResize="0"/>
          <p:nvPr/>
        </p:nvPicPr>
        <p:blipFill rotWithShape="1">
          <a:blip r:embed="rId35">
            <a:alphaModFix/>
          </a:blip>
          <a:srcRect t="15600" b="16982"/>
          <a:stretch/>
        </p:blipFill>
        <p:spPr>
          <a:xfrm>
            <a:off x="8559101" y="2666890"/>
            <a:ext cx="553200" cy="228900"/>
          </a:xfrm>
          <a:prstGeom prst="rect">
            <a:avLst/>
          </a:prstGeom>
          <a:noFill/>
          <a:ln>
            <a:noFill/>
          </a:ln>
        </p:spPr>
      </p:pic>
      <p:pic>
        <p:nvPicPr>
          <p:cNvPr id="1061" name="Shape 1061"/>
          <p:cNvPicPr preferRelativeResize="0"/>
          <p:nvPr/>
        </p:nvPicPr>
        <p:blipFill rotWithShape="1">
          <a:blip r:embed="rId36">
            <a:alphaModFix/>
          </a:blip>
          <a:srcRect t="28571" b="24834"/>
          <a:stretch/>
        </p:blipFill>
        <p:spPr>
          <a:xfrm>
            <a:off x="54094" y="3725608"/>
            <a:ext cx="743700" cy="212700"/>
          </a:xfrm>
          <a:prstGeom prst="rect">
            <a:avLst/>
          </a:prstGeom>
          <a:noFill/>
          <a:ln>
            <a:noFill/>
          </a:ln>
        </p:spPr>
      </p:pic>
      <p:pic>
        <p:nvPicPr>
          <p:cNvPr id="1062" name="Shape 1062"/>
          <p:cNvPicPr preferRelativeResize="0"/>
          <p:nvPr/>
        </p:nvPicPr>
        <p:blipFill rotWithShape="1">
          <a:blip r:embed="rId37">
            <a:alphaModFix/>
          </a:blip>
          <a:srcRect t="18808" b="20731"/>
          <a:stretch/>
        </p:blipFill>
        <p:spPr>
          <a:xfrm>
            <a:off x="1778568" y="3701308"/>
            <a:ext cx="704700" cy="261300"/>
          </a:xfrm>
          <a:prstGeom prst="rect">
            <a:avLst/>
          </a:prstGeom>
          <a:noFill/>
          <a:ln>
            <a:noFill/>
          </a:ln>
        </p:spPr>
      </p:pic>
      <p:pic>
        <p:nvPicPr>
          <p:cNvPr id="1063" name="Shape 1063"/>
          <p:cNvPicPr preferRelativeResize="0"/>
          <p:nvPr/>
        </p:nvPicPr>
        <p:blipFill rotWithShape="1">
          <a:blip r:embed="rId38">
            <a:alphaModFix/>
          </a:blip>
          <a:srcRect/>
          <a:stretch/>
        </p:blipFill>
        <p:spPr>
          <a:xfrm>
            <a:off x="2437844" y="4186670"/>
            <a:ext cx="553200" cy="339300"/>
          </a:xfrm>
          <a:prstGeom prst="rect">
            <a:avLst/>
          </a:prstGeom>
          <a:noFill/>
          <a:ln>
            <a:noFill/>
          </a:ln>
        </p:spPr>
      </p:pic>
      <p:pic>
        <p:nvPicPr>
          <p:cNvPr id="1064" name="Shape 1064"/>
          <p:cNvPicPr preferRelativeResize="0"/>
          <p:nvPr/>
        </p:nvPicPr>
        <p:blipFill rotWithShape="1">
          <a:blip r:embed="rId39">
            <a:alphaModFix/>
          </a:blip>
          <a:srcRect/>
          <a:stretch/>
        </p:blipFill>
        <p:spPr>
          <a:xfrm>
            <a:off x="2412499" y="2654890"/>
            <a:ext cx="796500" cy="252900"/>
          </a:xfrm>
          <a:prstGeom prst="rect">
            <a:avLst/>
          </a:prstGeom>
          <a:noFill/>
          <a:ln>
            <a:noFill/>
          </a:ln>
        </p:spPr>
      </p:pic>
      <p:pic>
        <p:nvPicPr>
          <p:cNvPr id="1065" name="Shape 1065"/>
          <p:cNvPicPr preferRelativeResize="0"/>
          <p:nvPr/>
        </p:nvPicPr>
        <p:blipFill rotWithShape="1">
          <a:blip r:embed="rId40">
            <a:alphaModFix/>
          </a:blip>
          <a:srcRect l="6626" r="4901"/>
          <a:stretch/>
        </p:blipFill>
        <p:spPr>
          <a:xfrm>
            <a:off x="4713727" y="3200811"/>
            <a:ext cx="663900" cy="236700"/>
          </a:xfrm>
          <a:prstGeom prst="rect">
            <a:avLst/>
          </a:prstGeom>
          <a:noFill/>
          <a:ln>
            <a:noFill/>
          </a:ln>
        </p:spPr>
      </p:pic>
      <p:pic>
        <p:nvPicPr>
          <p:cNvPr id="1066" name="Shape 1066"/>
          <p:cNvPicPr preferRelativeResize="0"/>
          <p:nvPr/>
        </p:nvPicPr>
        <p:blipFill>
          <a:blip r:embed="rId41">
            <a:alphaModFix/>
          </a:blip>
          <a:stretch>
            <a:fillRect/>
          </a:stretch>
        </p:blipFill>
        <p:spPr>
          <a:xfrm>
            <a:off x="8402867" y="3624952"/>
            <a:ext cx="675000" cy="414013"/>
          </a:xfrm>
          <a:prstGeom prst="rect">
            <a:avLst/>
          </a:prstGeom>
          <a:noFill/>
          <a:ln>
            <a:noFill/>
          </a:ln>
        </p:spPr>
      </p:pic>
      <p:pic>
        <p:nvPicPr>
          <p:cNvPr id="1067" name="Shape 1067"/>
          <p:cNvPicPr preferRelativeResize="0"/>
          <p:nvPr/>
        </p:nvPicPr>
        <p:blipFill>
          <a:blip r:embed="rId42">
            <a:alphaModFix/>
          </a:blip>
          <a:stretch>
            <a:fillRect/>
          </a:stretch>
        </p:blipFill>
        <p:spPr>
          <a:xfrm>
            <a:off x="6978215" y="2691739"/>
            <a:ext cx="585300" cy="179202"/>
          </a:xfrm>
          <a:prstGeom prst="rect">
            <a:avLst/>
          </a:prstGeom>
          <a:noFill/>
          <a:ln>
            <a:noFill/>
          </a:ln>
        </p:spPr>
      </p:pic>
      <p:pic>
        <p:nvPicPr>
          <p:cNvPr id="1068" name="Shape 1068"/>
          <p:cNvPicPr preferRelativeResize="0"/>
          <p:nvPr/>
        </p:nvPicPr>
        <p:blipFill rotWithShape="1">
          <a:blip r:embed="rId43">
            <a:alphaModFix/>
          </a:blip>
          <a:srcRect l="9778" r="8933"/>
          <a:stretch/>
        </p:blipFill>
        <p:spPr>
          <a:xfrm>
            <a:off x="114288" y="4178505"/>
            <a:ext cx="471300" cy="355632"/>
          </a:xfrm>
          <a:prstGeom prst="rect">
            <a:avLst/>
          </a:prstGeom>
          <a:noFill/>
          <a:ln>
            <a:noFill/>
          </a:ln>
        </p:spPr>
      </p:pic>
      <p:pic>
        <p:nvPicPr>
          <p:cNvPr id="1069" name="Shape 1069"/>
          <p:cNvPicPr preferRelativeResize="0"/>
          <p:nvPr/>
        </p:nvPicPr>
        <p:blipFill>
          <a:blip r:embed="rId44">
            <a:alphaModFix/>
          </a:blip>
          <a:stretch>
            <a:fillRect/>
          </a:stretch>
        </p:blipFill>
        <p:spPr>
          <a:xfrm>
            <a:off x="6655538" y="4236002"/>
            <a:ext cx="553200" cy="240637"/>
          </a:xfrm>
          <a:prstGeom prst="rect">
            <a:avLst/>
          </a:prstGeom>
          <a:noFill/>
          <a:ln>
            <a:noFill/>
          </a:ln>
        </p:spPr>
      </p:pic>
      <p:pic>
        <p:nvPicPr>
          <p:cNvPr id="1070" name="Shape 1070"/>
          <p:cNvPicPr preferRelativeResize="0"/>
          <p:nvPr/>
        </p:nvPicPr>
        <p:blipFill>
          <a:blip r:embed="rId45">
            <a:alphaModFix/>
          </a:blip>
          <a:stretch>
            <a:fillRect/>
          </a:stretch>
        </p:blipFill>
        <p:spPr>
          <a:xfrm>
            <a:off x="6424364" y="3242928"/>
            <a:ext cx="513601" cy="152465"/>
          </a:xfrm>
          <a:prstGeom prst="rect">
            <a:avLst/>
          </a:prstGeom>
          <a:noFill/>
          <a:ln>
            <a:noFill/>
          </a:ln>
        </p:spPr>
      </p:pic>
      <p:pic>
        <p:nvPicPr>
          <p:cNvPr id="1071" name="Shape 1071" descr="logo-turbonomic.png"/>
          <p:cNvPicPr preferRelativeResize="0"/>
          <p:nvPr/>
        </p:nvPicPr>
        <p:blipFill>
          <a:blip r:embed="rId46">
            <a:alphaModFix/>
          </a:blip>
          <a:stretch>
            <a:fillRect/>
          </a:stretch>
        </p:blipFill>
        <p:spPr>
          <a:xfrm>
            <a:off x="6596793" y="3727312"/>
            <a:ext cx="675000" cy="209291"/>
          </a:xfrm>
          <a:prstGeom prst="rect">
            <a:avLst/>
          </a:prstGeom>
          <a:noFill/>
          <a:ln>
            <a:noFill/>
          </a:ln>
        </p:spPr>
      </p:pic>
      <p:pic>
        <p:nvPicPr>
          <p:cNvPr id="1072" name="Shape 1072"/>
          <p:cNvPicPr preferRelativeResize="0"/>
          <p:nvPr/>
        </p:nvPicPr>
        <p:blipFill>
          <a:blip r:embed="rId47">
            <a:alphaModFix/>
          </a:blip>
          <a:stretch>
            <a:fillRect/>
          </a:stretch>
        </p:blipFill>
        <p:spPr>
          <a:xfrm>
            <a:off x="3414142" y="2710528"/>
            <a:ext cx="636000" cy="141625"/>
          </a:xfrm>
          <a:prstGeom prst="rect">
            <a:avLst/>
          </a:prstGeom>
          <a:noFill/>
          <a:ln>
            <a:noFill/>
          </a:ln>
        </p:spPr>
      </p:pic>
      <p:pic>
        <p:nvPicPr>
          <p:cNvPr id="1073" name="Shape 1073" descr="logo_styra.png"/>
          <p:cNvPicPr preferRelativeResize="0"/>
          <p:nvPr/>
        </p:nvPicPr>
        <p:blipFill>
          <a:blip r:embed="rId48">
            <a:alphaModFix/>
          </a:blip>
          <a:stretch>
            <a:fillRect/>
          </a:stretch>
        </p:blipFill>
        <p:spPr>
          <a:xfrm>
            <a:off x="1031381" y="3655623"/>
            <a:ext cx="513600" cy="352670"/>
          </a:xfrm>
          <a:prstGeom prst="rect">
            <a:avLst/>
          </a:prstGeom>
          <a:noFill/>
          <a:ln>
            <a:noFill/>
          </a:ln>
        </p:spPr>
      </p:pic>
      <p:pic>
        <p:nvPicPr>
          <p:cNvPr id="1074" name="Shape 1074"/>
          <p:cNvPicPr preferRelativeResize="0"/>
          <p:nvPr/>
        </p:nvPicPr>
        <p:blipFill rotWithShape="1">
          <a:blip r:embed="rId49">
            <a:alphaModFix/>
          </a:blip>
          <a:srcRect/>
          <a:stretch/>
        </p:blipFill>
        <p:spPr>
          <a:xfrm>
            <a:off x="8577333" y="3161661"/>
            <a:ext cx="513600" cy="315000"/>
          </a:xfrm>
          <a:prstGeom prst="rect">
            <a:avLst/>
          </a:prstGeom>
          <a:noFill/>
          <a:ln>
            <a:noFill/>
          </a:ln>
        </p:spPr>
      </p:pic>
      <p:pic>
        <p:nvPicPr>
          <p:cNvPr id="1075" name="Shape 1075"/>
          <p:cNvPicPr preferRelativeResize="0"/>
          <p:nvPr/>
        </p:nvPicPr>
        <p:blipFill rotWithShape="1">
          <a:blip r:embed="rId50">
            <a:alphaModFix/>
          </a:blip>
          <a:srcRect l="8876" r="9236"/>
          <a:stretch/>
        </p:blipFill>
        <p:spPr>
          <a:xfrm>
            <a:off x="4148681" y="4163984"/>
            <a:ext cx="513600" cy="384673"/>
          </a:xfrm>
          <a:prstGeom prst="rect">
            <a:avLst/>
          </a:prstGeom>
          <a:noFill/>
          <a:ln>
            <a:noFill/>
          </a:ln>
        </p:spPr>
      </p:pic>
      <p:pic>
        <p:nvPicPr>
          <p:cNvPr id="1076" name="Shape 1076"/>
          <p:cNvPicPr preferRelativeResize="0"/>
          <p:nvPr/>
        </p:nvPicPr>
        <p:blipFill>
          <a:blip r:embed="rId51">
            <a:alphaModFix/>
          </a:blip>
          <a:stretch>
            <a:fillRect/>
          </a:stretch>
        </p:blipFill>
        <p:spPr>
          <a:xfrm>
            <a:off x="5135428" y="2645720"/>
            <a:ext cx="796500" cy="271240"/>
          </a:xfrm>
          <a:prstGeom prst="rect">
            <a:avLst/>
          </a:prstGeom>
          <a:noFill/>
          <a:ln>
            <a:noFill/>
          </a:ln>
        </p:spPr>
      </p:pic>
      <p:pic>
        <p:nvPicPr>
          <p:cNvPr id="1077" name="Shape 1077"/>
          <p:cNvPicPr preferRelativeResize="0"/>
          <p:nvPr/>
        </p:nvPicPr>
        <p:blipFill>
          <a:blip r:embed="rId52">
            <a:alphaModFix/>
          </a:blip>
          <a:stretch>
            <a:fillRect/>
          </a:stretch>
        </p:blipFill>
        <p:spPr>
          <a:xfrm>
            <a:off x="7768658" y="2705773"/>
            <a:ext cx="585300" cy="151134"/>
          </a:xfrm>
          <a:prstGeom prst="rect">
            <a:avLst/>
          </a:prstGeom>
          <a:noFill/>
          <a:ln>
            <a:noFill/>
          </a:ln>
        </p:spPr>
      </p:pic>
      <p:pic>
        <p:nvPicPr>
          <p:cNvPr id="1078" name="Shape 1078"/>
          <p:cNvPicPr preferRelativeResize="0"/>
          <p:nvPr/>
        </p:nvPicPr>
        <p:blipFill rotWithShape="1">
          <a:blip r:embed="rId53">
            <a:alphaModFix/>
          </a:blip>
          <a:srcRect l="5508" t="22321" r="6633" b="18674"/>
          <a:stretch/>
        </p:blipFill>
        <p:spPr>
          <a:xfrm>
            <a:off x="2046910" y="3235295"/>
            <a:ext cx="832500" cy="167731"/>
          </a:xfrm>
          <a:prstGeom prst="rect">
            <a:avLst/>
          </a:prstGeom>
          <a:noFill/>
          <a:ln>
            <a:noFill/>
          </a:ln>
        </p:spPr>
      </p:pic>
      <p:pic>
        <p:nvPicPr>
          <p:cNvPr id="1079" name="Shape 1079"/>
          <p:cNvPicPr preferRelativeResize="0"/>
          <p:nvPr/>
        </p:nvPicPr>
        <p:blipFill>
          <a:blip r:embed="rId54">
            <a:alphaModFix/>
          </a:blip>
          <a:stretch>
            <a:fillRect/>
          </a:stretch>
        </p:blipFill>
        <p:spPr>
          <a:xfrm>
            <a:off x="7089521" y="3223761"/>
            <a:ext cx="636000" cy="190800"/>
          </a:xfrm>
          <a:prstGeom prst="rect">
            <a:avLst/>
          </a:prstGeom>
          <a:noFill/>
          <a:ln>
            <a:noFill/>
          </a:ln>
        </p:spPr>
      </p:pic>
      <p:pic>
        <p:nvPicPr>
          <p:cNvPr id="1080" name="Shape 1080"/>
          <p:cNvPicPr preferRelativeResize="0"/>
          <p:nvPr/>
        </p:nvPicPr>
        <p:blipFill rotWithShape="1">
          <a:blip r:embed="rId55">
            <a:alphaModFix/>
          </a:blip>
          <a:srcRect l="9028" t="22388" r="8592" b="21047"/>
          <a:stretch/>
        </p:blipFill>
        <p:spPr>
          <a:xfrm>
            <a:off x="7505380" y="3726542"/>
            <a:ext cx="663900" cy="210832"/>
          </a:xfrm>
          <a:prstGeom prst="rect">
            <a:avLst/>
          </a:prstGeom>
          <a:noFill/>
          <a:ln>
            <a:noFill/>
          </a:ln>
        </p:spPr>
      </p:pic>
      <p:pic>
        <p:nvPicPr>
          <p:cNvPr id="1081" name="Shape 1081"/>
          <p:cNvPicPr preferRelativeResize="0"/>
          <p:nvPr/>
        </p:nvPicPr>
        <p:blipFill>
          <a:blip r:embed="rId56">
            <a:alphaModFix/>
          </a:blip>
          <a:stretch>
            <a:fillRect/>
          </a:stretch>
        </p:blipFill>
        <p:spPr>
          <a:xfrm>
            <a:off x="5819919" y="4203526"/>
            <a:ext cx="513600" cy="305589"/>
          </a:xfrm>
          <a:prstGeom prst="rect">
            <a:avLst/>
          </a:prstGeom>
          <a:noFill/>
          <a:ln>
            <a:noFill/>
          </a:ln>
        </p:spPr>
      </p:pic>
      <p:pic>
        <p:nvPicPr>
          <p:cNvPr id="1082" name="Shape 1082"/>
          <p:cNvPicPr preferRelativeResize="0"/>
          <p:nvPr/>
        </p:nvPicPr>
        <p:blipFill>
          <a:blip r:embed="rId57">
            <a:alphaModFix/>
          </a:blip>
          <a:stretch>
            <a:fillRect/>
          </a:stretch>
        </p:blipFill>
        <p:spPr>
          <a:xfrm>
            <a:off x="8596475" y="4151893"/>
            <a:ext cx="471300" cy="408854"/>
          </a:xfrm>
          <a:prstGeom prst="rect">
            <a:avLst/>
          </a:prstGeom>
          <a:noFill/>
          <a:ln>
            <a:noFill/>
          </a:ln>
        </p:spPr>
      </p:pic>
      <p:pic>
        <p:nvPicPr>
          <p:cNvPr id="1083" name="Shape 1083"/>
          <p:cNvPicPr preferRelativeResize="0"/>
          <p:nvPr/>
        </p:nvPicPr>
        <p:blipFill>
          <a:blip r:embed="rId58">
            <a:alphaModFix/>
          </a:blip>
          <a:stretch>
            <a:fillRect/>
          </a:stretch>
        </p:blipFill>
        <p:spPr>
          <a:xfrm>
            <a:off x="1700926" y="4172210"/>
            <a:ext cx="414900" cy="368220"/>
          </a:xfrm>
          <a:prstGeom prst="rect">
            <a:avLst/>
          </a:prstGeom>
          <a:noFill/>
          <a:ln>
            <a:noFill/>
          </a:ln>
        </p:spPr>
      </p:pic>
      <p:pic>
        <p:nvPicPr>
          <p:cNvPr id="1084" name="Shape 1084"/>
          <p:cNvPicPr preferRelativeResize="0"/>
          <p:nvPr/>
        </p:nvPicPr>
        <p:blipFill rotWithShape="1">
          <a:blip r:embed="rId59">
            <a:alphaModFix/>
          </a:blip>
          <a:srcRect l="5394" t="14910" r="5287" b="14387"/>
          <a:stretch/>
        </p:blipFill>
        <p:spPr>
          <a:xfrm>
            <a:off x="5658504" y="3722871"/>
            <a:ext cx="704702" cy="218173"/>
          </a:xfrm>
          <a:prstGeom prst="rect">
            <a:avLst/>
          </a:prstGeom>
          <a:noFill/>
          <a:ln>
            <a:noFill/>
          </a:ln>
        </p:spPr>
      </p:pic>
      <p:pic>
        <p:nvPicPr>
          <p:cNvPr id="1085" name="Shape 1085"/>
          <p:cNvPicPr preferRelativeResize="0"/>
          <p:nvPr/>
        </p:nvPicPr>
        <p:blipFill>
          <a:blip r:embed="rId60">
            <a:alphaModFix/>
          </a:blip>
          <a:stretch>
            <a:fillRect/>
          </a:stretch>
        </p:blipFill>
        <p:spPr>
          <a:xfrm>
            <a:off x="7530756" y="4260298"/>
            <a:ext cx="743700" cy="192044"/>
          </a:xfrm>
          <a:prstGeom prst="rect">
            <a:avLst/>
          </a:prstGeom>
          <a:noFill/>
          <a:ln>
            <a:noFill/>
          </a:ln>
        </p:spPr>
      </p:pic>
      <p:pic>
        <p:nvPicPr>
          <p:cNvPr id="1086" name="Shape 1086"/>
          <p:cNvPicPr preferRelativeResize="0"/>
          <p:nvPr/>
        </p:nvPicPr>
        <p:blipFill rotWithShape="1">
          <a:blip r:embed="rId61">
            <a:alphaModFix/>
          </a:blip>
          <a:srcRect t="28153" b="20934"/>
          <a:stretch/>
        </p:blipFill>
        <p:spPr>
          <a:xfrm>
            <a:off x="7329793" y="1113942"/>
            <a:ext cx="743700" cy="231911"/>
          </a:xfrm>
          <a:prstGeom prst="rect">
            <a:avLst/>
          </a:prstGeom>
          <a:noFill/>
          <a:ln>
            <a:noFill/>
          </a:ln>
        </p:spPr>
      </p:pic>
      <p:pic>
        <p:nvPicPr>
          <p:cNvPr id="1087" name="Shape 1087" descr="数人云logo.jpg"/>
          <p:cNvPicPr preferRelativeResize="0"/>
          <p:nvPr/>
        </p:nvPicPr>
        <p:blipFill>
          <a:blip r:embed="rId62">
            <a:alphaModFix/>
          </a:blip>
          <a:stretch>
            <a:fillRect/>
          </a:stretch>
        </p:blipFill>
        <p:spPr>
          <a:xfrm>
            <a:off x="3030966" y="3208959"/>
            <a:ext cx="743625" cy="220403"/>
          </a:xfrm>
          <a:prstGeom prst="rect">
            <a:avLst/>
          </a:prstGeom>
          <a:noFill/>
          <a:ln>
            <a:noFill/>
          </a:ln>
        </p:spPr>
      </p:pic>
      <p:pic>
        <p:nvPicPr>
          <p:cNvPr id="1088" name="Shape 1088"/>
          <p:cNvPicPr preferRelativeResize="0"/>
          <p:nvPr/>
        </p:nvPicPr>
        <p:blipFill rotWithShape="1">
          <a:blip r:embed="rId63">
            <a:alphaModFix/>
          </a:blip>
          <a:srcRect l="4979" t="14437" r="4979" b="16616"/>
          <a:stretch/>
        </p:blipFill>
        <p:spPr>
          <a:xfrm>
            <a:off x="7513430" y="1592977"/>
            <a:ext cx="636000" cy="243518"/>
          </a:xfrm>
          <a:prstGeom prst="rect">
            <a:avLst/>
          </a:prstGeom>
          <a:noFill/>
          <a:ln>
            <a:noFill/>
          </a:ln>
        </p:spPr>
      </p:pic>
      <p:pic>
        <p:nvPicPr>
          <p:cNvPr id="1089" name="Shape 1089"/>
          <p:cNvPicPr preferRelativeResize="0"/>
          <p:nvPr/>
        </p:nvPicPr>
        <p:blipFill>
          <a:blip r:embed="rId64">
            <a:alphaModFix/>
          </a:blip>
          <a:stretch>
            <a:fillRect/>
          </a:stretch>
        </p:blipFill>
        <p:spPr>
          <a:xfrm>
            <a:off x="4138705" y="2161315"/>
            <a:ext cx="743624" cy="169770"/>
          </a:xfrm>
          <a:prstGeom prst="rect">
            <a:avLst/>
          </a:prstGeom>
          <a:noFill/>
          <a:ln>
            <a:noFill/>
          </a:ln>
        </p:spPr>
      </p:pic>
      <p:pic>
        <p:nvPicPr>
          <p:cNvPr id="1090" name="Shape 1090"/>
          <p:cNvPicPr preferRelativeResize="0"/>
          <p:nvPr/>
        </p:nvPicPr>
        <p:blipFill rotWithShape="1">
          <a:blip r:embed="rId65">
            <a:alphaModFix/>
          </a:blip>
          <a:srcRect l="24224" t="27039" r="21067" b="26140"/>
          <a:stretch/>
        </p:blipFill>
        <p:spPr>
          <a:xfrm>
            <a:off x="7877077" y="3124365"/>
            <a:ext cx="548700" cy="389591"/>
          </a:xfrm>
          <a:prstGeom prst="rect">
            <a:avLst/>
          </a:prstGeom>
          <a:noFill/>
          <a:ln>
            <a:noFill/>
          </a:ln>
        </p:spPr>
      </p:pic>
      <p:pic>
        <p:nvPicPr>
          <p:cNvPr id="1091" name="Shape 1091"/>
          <p:cNvPicPr preferRelativeResize="0"/>
          <p:nvPr/>
        </p:nvPicPr>
        <p:blipFill>
          <a:blip r:embed="rId66">
            <a:alphaModFix/>
          </a:blip>
          <a:stretch>
            <a:fillRect/>
          </a:stretch>
        </p:blipFill>
        <p:spPr>
          <a:xfrm>
            <a:off x="1532356" y="2599092"/>
            <a:ext cx="675000" cy="364497"/>
          </a:xfrm>
          <a:prstGeom prst="rect">
            <a:avLst/>
          </a:prstGeom>
          <a:noFill/>
          <a:ln>
            <a:noFill/>
          </a:ln>
        </p:spPr>
      </p:pic>
      <p:pic>
        <p:nvPicPr>
          <p:cNvPr id="1092" name="Shape 1092"/>
          <p:cNvPicPr preferRelativeResize="0"/>
          <p:nvPr/>
        </p:nvPicPr>
        <p:blipFill rotWithShape="1">
          <a:blip r:embed="rId67">
            <a:alphaModFix/>
          </a:blip>
          <a:srcRect t="30710" b="31463"/>
          <a:stretch/>
        </p:blipFill>
        <p:spPr>
          <a:xfrm>
            <a:off x="6137072" y="2661054"/>
            <a:ext cx="636000" cy="240573"/>
          </a:xfrm>
          <a:prstGeom prst="rect">
            <a:avLst/>
          </a:prstGeom>
          <a:noFill/>
          <a:ln>
            <a:noFill/>
          </a:ln>
        </p:spPr>
      </p:pic>
      <p:pic>
        <p:nvPicPr>
          <p:cNvPr id="1093" name="Shape 1093"/>
          <p:cNvPicPr preferRelativeResize="0"/>
          <p:nvPr/>
        </p:nvPicPr>
        <p:blipFill>
          <a:blip r:embed="rId68">
            <a:alphaModFix/>
          </a:blip>
          <a:stretch>
            <a:fillRect/>
          </a:stretch>
        </p:blipFill>
        <p:spPr>
          <a:xfrm>
            <a:off x="3056201" y="1072555"/>
            <a:ext cx="899100" cy="314684"/>
          </a:xfrm>
          <a:prstGeom prst="rect">
            <a:avLst/>
          </a:prstGeom>
          <a:noFill/>
          <a:ln>
            <a:noFill/>
          </a:ln>
        </p:spPr>
      </p:pic>
      <p:pic>
        <p:nvPicPr>
          <p:cNvPr id="1094" name="Shape 1094"/>
          <p:cNvPicPr preferRelativeResize="0"/>
          <p:nvPr/>
        </p:nvPicPr>
        <p:blipFill>
          <a:blip r:embed="rId69">
            <a:alphaModFix/>
          </a:blip>
          <a:stretch>
            <a:fillRect/>
          </a:stretch>
        </p:blipFill>
        <p:spPr>
          <a:xfrm>
            <a:off x="3313063" y="4167565"/>
            <a:ext cx="513600" cy="377511"/>
          </a:xfrm>
          <a:prstGeom prst="rect">
            <a:avLst/>
          </a:prstGeom>
          <a:noFill/>
          <a:ln>
            <a:noFill/>
          </a:ln>
        </p:spPr>
      </p:pic>
      <p:pic>
        <p:nvPicPr>
          <p:cNvPr id="1095" name="Shape 1095"/>
          <p:cNvPicPr preferRelativeResize="0"/>
          <p:nvPr/>
        </p:nvPicPr>
        <p:blipFill>
          <a:blip r:embed="rId70">
            <a:alphaModFix/>
          </a:blip>
          <a:stretch>
            <a:fillRect/>
          </a:stretch>
        </p:blipFill>
        <p:spPr>
          <a:xfrm>
            <a:off x="5529183" y="3241076"/>
            <a:ext cx="743625" cy="156170"/>
          </a:xfrm>
          <a:prstGeom prst="rect">
            <a:avLst/>
          </a:prstGeom>
          <a:noFill/>
          <a:ln>
            <a:noFill/>
          </a:ln>
        </p:spPr>
      </p:pic>
      <p:pic>
        <p:nvPicPr>
          <p:cNvPr id="1096" name="Shape 1096"/>
          <p:cNvPicPr preferRelativeResize="0"/>
          <p:nvPr/>
        </p:nvPicPr>
        <p:blipFill>
          <a:blip r:embed="rId71">
            <a:alphaModFix/>
          </a:blip>
          <a:stretch>
            <a:fillRect/>
          </a:stretch>
        </p:blipFill>
        <p:spPr>
          <a:xfrm>
            <a:off x="796236" y="1139728"/>
            <a:ext cx="796500" cy="180339"/>
          </a:xfrm>
          <a:prstGeom prst="rect">
            <a:avLst/>
          </a:prstGeom>
          <a:noFill/>
          <a:ln>
            <a:noFill/>
          </a:ln>
        </p:spPr>
      </p:pic>
      <p:pic>
        <p:nvPicPr>
          <p:cNvPr id="1097" name="Shape 1097"/>
          <p:cNvPicPr preferRelativeResize="0"/>
          <p:nvPr/>
        </p:nvPicPr>
        <p:blipFill rotWithShape="1">
          <a:blip r:embed="rId72">
            <a:alphaModFix/>
          </a:blip>
          <a:srcRect l="2770" t="14322" r="2343" b="17765"/>
          <a:stretch/>
        </p:blipFill>
        <p:spPr>
          <a:xfrm>
            <a:off x="41476" y="1583335"/>
            <a:ext cx="743701" cy="262801"/>
          </a:xfrm>
          <a:prstGeom prst="rect">
            <a:avLst/>
          </a:prstGeom>
          <a:noFill/>
          <a:ln>
            <a:noFill/>
          </a:ln>
        </p:spPr>
      </p:pic>
      <p:pic>
        <p:nvPicPr>
          <p:cNvPr id="1098" name="Shape 1098"/>
          <p:cNvPicPr preferRelativeResize="0"/>
          <p:nvPr/>
        </p:nvPicPr>
        <p:blipFill>
          <a:blip r:embed="rId73">
            <a:alphaModFix/>
          </a:blip>
          <a:stretch>
            <a:fillRect/>
          </a:stretch>
        </p:blipFill>
        <p:spPr>
          <a:xfrm>
            <a:off x="7031571" y="2145613"/>
            <a:ext cx="548700" cy="201172"/>
          </a:xfrm>
          <a:prstGeom prst="rect">
            <a:avLst/>
          </a:prstGeom>
          <a:noFill/>
          <a:ln>
            <a:noFill/>
          </a:ln>
        </p:spPr>
      </p:pic>
      <p:pic>
        <p:nvPicPr>
          <p:cNvPr id="1099" name="Shape 1099"/>
          <p:cNvPicPr preferRelativeResize="0"/>
          <p:nvPr/>
        </p:nvPicPr>
        <p:blipFill>
          <a:blip r:embed="rId74">
            <a:alphaModFix/>
          </a:blip>
          <a:stretch>
            <a:fillRect/>
          </a:stretch>
        </p:blipFill>
        <p:spPr>
          <a:xfrm>
            <a:off x="4984300" y="4159259"/>
            <a:ext cx="513600" cy="394122"/>
          </a:xfrm>
          <a:prstGeom prst="rect">
            <a:avLst/>
          </a:prstGeom>
          <a:noFill/>
          <a:ln>
            <a:noFill/>
          </a:ln>
        </p:spPr>
      </p:pic>
      <p:pic>
        <p:nvPicPr>
          <p:cNvPr id="1100" name="Shape 1100"/>
          <p:cNvPicPr preferRelativeResize="0"/>
          <p:nvPr/>
        </p:nvPicPr>
        <p:blipFill rotWithShape="1">
          <a:blip r:embed="rId75">
            <a:alphaModFix/>
          </a:blip>
          <a:srcRect l="3777" r="4529" b="12587"/>
          <a:stretch/>
        </p:blipFill>
        <p:spPr>
          <a:xfrm>
            <a:off x="48198" y="3203442"/>
            <a:ext cx="899100" cy="231437"/>
          </a:xfrm>
          <a:prstGeom prst="rect">
            <a:avLst/>
          </a:prstGeom>
          <a:noFill/>
          <a:ln>
            <a:noFill/>
          </a:ln>
        </p:spPr>
      </p:pic>
      <p:pic>
        <p:nvPicPr>
          <p:cNvPr id="1101" name="Shape 1101"/>
          <p:cNvPicPr preferRelativeResize="0"/>
          <p:nvPr/>
        </p:nvPicPr>
        <p:blipFill>
          <a:blip r:embed="rId76">
            <a:alphaModFix/>
          </a:blip>
          <a:stretch>
            <a:fillRect/>
          </a:stretch>
        </p:blipFill>
        <p:spPr>
          <a:xfrm>
            <a:off x="3926146" y="3230113"/>
            <a:ext cx="636025" cy="178095"/>
          </a:xfrm>
          <a:prstGeom prst="rect">
            <a:avLst/>
          </a:prstGeom>
          <a:noFill/>
          <a:ln>
            <a:noFill/>
          </a:ln>
        </p:spPr>
      </p:pic>
      <p:pic>
        <p:nvPicPr>
          <p:cNvPr id="1102" name="Shape 1102"/>
          <p:cNvPicPr preferRelativeResize="0"/>
          <p:nvPr/>
        </p:nvPicPr>
        <p:blipFill>
          <a:blip r:embed="rId77">
            <a:alphaModFix/>
          </a:blip>
          <a:stretch>
            <a:fillRect/>
          </a:stretch>
        </p:blipFill>
        <p:spPr>
          <a:xfrm>
            <a:off x="7687456" y="2038725"/>
            <a:ext cx="663900" cy="414949"/>
          </a:xfrm>
          <a:prstGeom prst="rect">
            <a:avLst/>
          </a:prstGeom>
          <a:noFill/>
          <a:ln>
            <a:noFill/>
          </a:ln>
        </p:spPr>
      </p:pic>
      <p:pic>
        <p:nvPicPr>
          <p:cNvPr id="1103" name="Shape 1103"/>
          <p:cNvPicPr preferRelativeResize="0"/>
          <p:nvPr/>
        </p:nvPicPr>
        <p:blipFill>
          <a:blip r:embed="rId78">
            <a:alphaModFix/>
          </a:blip>
          <a:stretch>
            <a:fillRect/>
          </a:stretch>
        </p:blipFill>
        <p:spPr>
          <a:xfrm>
            <a:off x="1098854" y="3258096"/>
            <a:ext cx="796500" cy="12213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p:nvPr/>
        </p:nvSpPr>
        <p:spPr>
          <a:xfrm>
            <a:off x="94344" y="1043542"/>
            <a:ext cx="4588276" cy="219144"/>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a:solidFill>
                <a:schemeClr val="lt1"/>
              </a:solidFill>
            </a:endParaRPr>
          </a:p>
        </p:txBody>
      </p:sp>
      <p:sp>
        <p:nvSpPr>
          <p:cNvPr id="292" name="Shape 292"/>
          <p:cNvSpPr/>
          <p:nvPr/>
        </p:nvSpPr>
        <p:spPr>
          <a:xfrm>
            <a:off x="4558692" y="2214658"/>
            <a:ext cx="105000" cy="120300"/>
          </a:xfrm>
          <a:prstGeom prst="rect">
            <a:avLst/>
          </a:prstGeom>
          <a:noFill/>
          <a:ln>
            <a:noFill/>
          </a:ln>
        </p:spPr>
        <p:txBody>
          <a:bodyPr lIns="91423" tIns="45699" rIns="91423" bIns="45699" anchor="t" anchorCtr="0">
            <a:noAutofit/>
          </a:bodyPr>
          <a:lstStyle/>
          <a:p>
            <a:pPr>
              <a:buClr>
                <a:srgbClr val="000000"/>
              </a:buClr>
              <a:buSzPct val="25000"/>
            </a:pPr>
            <a:r>
              <a:rPr lang="en-US" sz="1100"/>
              <a:t> </a:t>
            </a:r>
          </a:p>
        </p:txBody>
      </p:sp>
      <p:sp>
        <p:nvSpPr>
          <p:cNvPr id="293" name="Shape 293"/>
          <p:cNvSpPr txBox="1"/>
          <p:nvPr/>
        </p:nvSpPr>
        <p:spPr>
          <a:xfrm>
            <a:off x="257592" y="1043542"/>
            <a:ext cx="4354837"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dirty="0">
                <a:solidFill>
                  <a:schemeClr val="lt1"/>
                </a:solidFill>
              </a:rPr>
              <a:t>白金会员</a:t>
            </a:r>
          </a:p>
        </p:txBody>
      </p:sp>
      <p:sp>
        <p:nvSpPr>
          <p:cNvPr id="316" name="Shape 316"/>
          <p:cNvSpPr txBox="1">
            <a:spLocks noGrp="1"/>
          </p:cNvSpPr>
          <p:nvPr>
            <p:ph type="title"/>
          </p:nvPr>
        </p:nvSpPr>
        <p:spPr>
          <a:prstGeom prst="rect">
            <a:avLst/>
          </a:prstGeom>
          <a:noFill/>
          <a:ln>
            <a:noFill/>
          </a:ln>
        </p:spPr>
        <p:txBody>
          <a:bodyPr lIns="91423" tIns="91423" rIns="91423" bIns="91423" anchor="ctr" anchorCtr="0">
            <a:noAutofit/>
          </a:bodyPr>
          <a:lstStyle/>
          <a:p>
            <a:pPr>
              <a:buSzPct val="25000"/>
            </a:pPr>
            <a:r>
              <a:rPr lang="zh-CN" altLang="en-US" i="0" u="none" strike="noStrike" cap="none" dirty="0" smtClean="0">
                <a:solidFill>
                  <a:schemeClr val="tx1"/>
                </a:solidFill>
                <a:latin typeface="Century Gothic"/>
                <a:ea typeface="Century Gothic"/>
                <a:cs typeface="Century Gothic"/>
                <a:sym typeface="Century Gothic"/>
              </a:rPr>
              <a:t> </a:t>
            </a:r>
            <a:r>
              <a:rPr lang="en-US" i="0" u="none" strike="noStrike" cap="none" dirty="0" smtClean="0">
                <a:solidFill>
                  <a:schemeClr val="tx1"/>
                </a:solidFill>
                <a:latin typeface="Century Gothic"/>
                <a:ea typeface="Century Gothic"/>
                <a:cs typeface="Century Gothic"/>
                <a:sym typeface="Century Gothic"/>
              </a:rPr>
              <a:t>中国区会员</a:t>
            </a:r>
            <a:endParaRPr lang="en-US" i="0" u="none" strike="noStrike" cap="none" dirty="0">
              <a:solidFill>
                <a:schemeClr val="tx1"/>
              </a:solidFill>
              <a:latin typeface="Century Gothic"/>
              <a:ea typeface="Century Gothic"/>
              <a:cs typeface="Century Gothic"/>
              <a:sym typeface="Century Gothic"/>
            </a:endParaRPr>
          </a:p>
        </p:txBody>
      </p:sp>
      <p:sp>
        <p:nvSpPr>
          <p:cNvPr id="15" name="文本占位符 14"/>
          <p:cNvSpPr>
            <a:spLocks noGrp="1"/>
          </p:cNvSpPr>
          <p:nvPr>
            <p:ph type="body" idx="1"/>
          </p:nvPr>
        </p:nvSpPr>
        <p:spPr/>
        <p:txBody>
          <a:bodyPr/>
          <a:lstStyle/>
          <a:p>
            <a:endParaRPr kumimoji="1" lang="zh-CN" altLang="en-US"/>
          </a:p>
        </p:txBody>
      </p:sp>
      <p:sp>
        <p:nvSpPr>
          <p:cNvPr id="384" name="Shape 384"/>
          <p:cNvSpPr/>
          <p:nvPr/>
        </p:nvSpPr>
        <p:spPr>
          <a:xfrm>
            <a:off x="94343" y="2264228"/>
            <a:ext cx="7075800" cy="1596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a:solidFill>
                <a:schemeClr val="lt1"/>
              </a:solidFill>
            </a:endParaRPr>
          </a:p>
        </p:txBody>
      </p:sp>
      <p:sp>
        <p:nvSpPr>
          <p:cNvPr id="385" name="Shape 385"/>
          <p:cNvSpPr txBox="1"/>
          <p:nvPr/>
        </p:nvSpPr>
        <p:spPr>
          <a:xfrm>
            <a:off x="257591" y="2204685"/>
            <a:ext cx="6731100"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dirty="0">
                <a:solidFill>
                  <a:schemeClr val="lt1"/>
                </a:solidFill>
              </a:rPr>
              <a:t>银牌会员</a:t>
            </a:r>
          </a:p>
        </p:txBody>
      </p:sp>
      <p:sp>
        <p:nvSpPr>
          <p:cNvPr id="388" name="Shape 388"/>
          <p:cNvSpPr/>
          <p:nvPr/>
        </p:nvSpPr>
        <p:spPr>
          <a:xfrm>
            <a:off x="7358703" y="2619827"/>
            <a:ext cx="1776000" cy="1743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a:solidFill>
                <a:schemeClr val="lt1"/>
              </a:solidFill>
            </a:endParaRPr>
          </a:p>
        </p:txBody>
      </p:sp>
      <p:sp>
        <p:nvSpPr>
          <p:cNvPr id="389" name="Shape 389"/>
          <p:cNvSpPr txBox="1"/>
          <p:nvPr/>
        </p:nvSpPr>
        <p:spPr>
          <a:xfrm>
            <a:off x="7416759" y="2574800"/>
            <a:ext cx="1654500"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a:solidFill>
                  <a:schemeClr val="lt1"/>
                </a:solidFill>
              </a:rPr>
              <a:t>Academic/Non-profit</a:t>
            </a:r>
          </a:p>
        </p:txBody>
      </p:sp>
      <p:sp>
        <p:nvSpPr>
          <p:cNvPr id="390" name="Shape 390"/>
          <p:cNvSpPr/>
          <p:nvPr/>
        </p:nvSpPr>
        <p:spPr>
          <a:xfrm>
            <a:off x="5433511" y="1043542"/>
            <a:ext cx="3701193" cy="219144"/>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a:solidFill>
                <a:schemeClr val="lt1"/>
              </a:solidFill>
            </a:endParaRPr>
          </a:p>
        </p:txBody>
      </p:sp>
      <p:sp>
        <p:nvSpPr>
          <p:cNvPr id="391" name="Shape 391"/>
          <p:cNvSpPr txBox="1"/>
          <p:nvPr/>
        </p:nvSpPr>
        <p:spPr>
          <a:xfrm>
            <a:off x="5433511" y="1008886"/>
            <a:ext cx="3637749"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dirty="0">
                <a:solidFill>
                  <a:schemeClr val="lt1"/>
                </a:solidFill>
              </a:rPr>
              <a:t>黃金会员</a:t>
            </a:r>
          </a:p>
        </p:txBody>
      </p:sp>
      <p:pic>
        <p:nvPicPr>
          <p:cNvPr id="3" name="Picture 2" descr="Screen Shot 2017-09-03 at 10.45.54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71665" y="2531674"/>
            <a:ext cx="1350537" cy="593853"/>
          </a:xfrm>
          <a:prstGeom prst="rect">
            <a:avLst/>
          </a:prstGeom>
        </p:spPr>
      </p:pic>
      <p:pic>
        <p:nvPicPr>
          <p:cNvPr id="40" name="Shape 498"/>
          <p:cNvPicPr preferRelativeResize="0"/>
          <p:nvPr/>
        </p:nvPicPr>
        <p:blipFill>
          <a:blip r:embed="rId4">
            <a:alphaModFix/>
          </a:blip>
          <a:stretch>
            <a:fillRect/>
          </a:stretch>
        </p:blipFill>
        <p:spPr>
          <a:xfrm>
            <a:off x="801424" y="1533107"/>
            <a:ext cx="894000" cy="441037"/>
          </a:xfrm>
          <a:prstGeom prst="rect">
            <a:avLst/>
          </a:prstGeom>
          <a:noFill/>
          <a:ln>
            <a:noFill/>
          </a:ln>
        </p:spPr>
      </p:pic>
      <p:pic>
        <p:nvPicPr>
          <p:cNvPr id="41" name="Shape 477" descr="cncf_logo_huawei.png"/>
          <p:cNvPicPr preferRelativeResize="0"/>
          <p:nvPr/>
        </p:nvPicPr>
        <p:blipFill rotWithShape="1">
          <a:blip r:embed="rId5">
            <a:alphaModFix/>
          </a:blip>
          <a:srcRect/>
          <a:stretch/>
        </p:blipFill>
        <p:spPr>
          <a:xfrm>
            <a:off x="1871665" y="1381618"/>
            <a:ext cx="949308" cy="650489"/>
          </a:xfrm>
          <a:prstGeom prst="rect">
            <a:avLst/>
          </a:prstGeom>
          <a:noFill/>
          <a:ln>
            <a:noFill/>
          </a:ln>
        </p:spPr>
      </p:pic>
      <p:pic>
        <p:nvPicPr>
          <p:cNvPr id="42" name="Shape 469"/>
          <p:cNvPicPr preferRelativeResize="0"/>
          <p:nvPr/>
        </p:nvPicPr>
        <p:blipFill>
          <a:blip r:embed="rId6">
            <a:alphaModFix/>
          </a:blip>
          <a:stretch>
            <a:fillRect/>
          </a:stretch>
        </p:blipFill>
        <p:spPr>
          <a:xfrm>
            <a:off x="5466106" y="1530300"/>
            <a:ext cx="1045800" cy="499660"/>
          </a:xfrm>
          <a:prstGeom prst="rect">
            <a:avLst/>
          </a:prstGeom>
          <a:noFill/>
          <a:ln>
            <a:noFill/>
          </a:ln>
        </p:spPr>
      </p:pic>
      <p:pic>
        <p:nvPicPr>
          <p:cNvPr id="43" name="Shape 441"/>
          <p:cNvPicPr preferRelativeResize="0"/>
          <p:nvPr/>
        </p:nvPicPr>
        <p:blipFill rotWithShape="1">
          <a:blip r:embed="rId7">
            <a:alphaModFix/>
          </a:blip>
          <a:srcRect/>
          <a:stretch/>
        </p:blipFill>
        <p:spPr>
          <a:xfrm>
            <a:off x="6843856" y="1403489"/>
            <a:ext cx="584679" cy="628618"/>
          </a:xfrm>
          <a:prstGeom prst="rect">
            <a:avLst/>
          </a:prstGeom>
          <a:noFill/>
          <a:ln>
            <a:noFill/>
          </a:ln>
        </p:spPr>
      </p:pic>
      <p:pic>
        <p:nvPicPr>
          <p:cNvPr id="44" name="Shape 460"/>
          <p:cNvPicPr preferRelativeResize="0"/>
          <p:nvPr/>
        </p:nvPicPr>
        <p:blipFill>
          <a:blip r:embed="rId8">
            <a:alphaModFix/>
          </a:blip>
          <a:stretch>
            <a:fillRect/>
          </a:stretch>
        </p:blipFill>
        <p:spPr>
          <a:xfrm>
            <a:off x="7954552" y="1698122"/>
            <a:ext cx="602231" cy="276022"/>
          </a:xfrm>
          <a:prstGeom prst="rect">
            <a:avLst/>
          </a:prstGeom>
          <a:noFill/>
          <a:ln>
            <a:noFill/>
          </a:ln>
        </p:spPr>
      </p:pic>
      <p:pic>
        <p:nvPicPr>
          <p:cNvPr id="46" name="Shape 538"/>
          <p:cNvPicPr preferRelativeResize="0"/>
          <p:nvPr/>
        </p:nvPicPr>
        <p:blipFill rotWithShape="1">
          <a:blip r:embed="rId9">
            <a:alphaModFix/>
          </a:blip>
          <a:srcRect l="-4624" t="16802" b="16809"/>
          <a:stretch/>
        </p:blipFill>
        <p:spPr>
          <a:xfrm>
            <a:off x="709016" y="2639144"/>
            <a:ext cx="1016608" cy="491329"/>
          </a:xfrm>
          <a:prstGeom prst="rect">
            <a:avLst/>
          </a:prstGeom>
          <a:noFill/>
          <a:ln>
            <a:noFill/>
          </a:ln>
        </p:spPr>
      </p:pic>
      <p:pic>
        <p:nvPicPr>
          <p:cNvPr id="47" name="Shape 605"/>
          <p:cNvPicPr preferRelativeResize="0"/>
          <p:nvPr/>
        </p:nvPicPr>
        <p:blipFill rotWithShape="1">
          <a:blip r:embed="rId10">
            <a:alphaModFix/>
          </a:blip>
          <a:srcRect l="11041" t="-8774" r="10815" b="-12247"/>
          <a:stretch/>
        </p:blipFill>
        <p:spPr>
          <a:xfrm>
            <a:off x="3537248" y="2586984"/>
            <a:ext cx="609000" cy="578966"/>
          </a:xfrm>
          <a:prstGeom prst="rect">
            <a:avLst/>
          </a:prstGeom>
          <a:noFill/>
          <a:ln>
            <a:noFill/>
          </a:ln>
        </p:spPr>
      </p:pic>
      <p:pic>
        <p:nvPicPr>
          <p:cNvPr id="48" name="Shape 512"/>
          <p:cNvPicPr preferRelativeResize="0"/>
          <p:nvPr/>
        </p:nvPicPr>
        <p:blipFill rotWithShape="1">
          <a:blip r:embed="rId11">
            <a:alphaModFix/>
          </a:blip>
          <a:srcRect l="10757" r="9852"/>
          <a:stretch/>
        </p:blipFill>
        <p:spPr>
          <a:xfrm>
            <a:off x="4889416" y="2730650"/>
            <a:ext cx="485700" cy="435300"/>
          </a:xfrm>
          <a:prstGeom prst="rect">
            <a:avLst/>
          </a:prstGeom>
          <a:noFill/>
          <a:ln>
            <a:noFill/>
          </a:ln>
        </p:spPr>
      </p:pic>
      <p:pic>
        <p:nvPicPr>
          <p:cNvPr id="49" name="Shape 516" descr="logo_easystack-300x184.png"/>
          <p:cNvPicPr preferRelativeResize="0"/>
          <p:nvPr/>
        </p:nvPicPr>
        <p:blipFill rotWithShape="1">
          <a:blip r:embed="rId12">
            <a:alphaModFix/>
          </a:blip>
          <a:srcRect/>
          <a:stretch/>
        </p:blipFill>
        <p:spPr>
          <a:xfrm>
            <a:off x="6134780" y="2729987"/>
            <a:ext cx="733500" cy="449700"/>
          </a:xfrm>
          <a:prstGeom prst="rect">
            <a:avLst/>
          </a:prstGeom>
          <a:noFill/>
          <a:ln>
            <a:noFill/>
          </a:ln>
        </p:spPr>
      </p:pic>
      <p:pic>
        <p:nvPicPr>
          <p:cNvPr id="50" name="Shape 554" descr="DaoCloud_logo-01.png"/>
          <p:cNvPicPr preferRelativeResize="0"/>
          <p:nvPr/>
        </p:nvPicPr>
        <p:blipFill rotWithShape="1">
          <a:blip r:embed="rId13">
            <a:alphaModFix/>
          </a:blip>
          <a:srcRect l="3478" r="5213"/>
          <a:stretch/>
        </p:blipFill>
        <p:spPr>
          <a:xfrm>
            <a:off x="806424" y="3204577"/>
            <a:ext cx="919200" cy="322500"/>
          </a:xfrm>
          <a:prstGeom prst="rect">
            <a:avLst/>
          </a:prstGeom>
          <a:noFill/>
          <a:ln>
            <a:noFill/>
          </a:ln>
        </p:spPr>
      </p:pic>
      <p:pic>
        <p:nvPicPr>
          <p:cNvPr id="51" name="Shape 588"/>
          <p:cNvPicPr preferRelativeResize="0"/>
          <p:nvPr/>
        </p:nvPicPr>
        <p:blipFill rotWithShape="1">
          <a:blip r:embed="rId14">
            <a:alphaModFix/>
          </a:blip>
          <a:srcRect r="6629"/>
          <a:stretch/>
        </p:blipFill>
        <p:spPr>
          <a:xfrm>
            <a:off x="2244506" y="3133572"/>
            <a:ext cx="743700" cy="396300"/>
          </a:xfrm>
          <a:prstGeom prst="rect">
            <a:avLst/>
          </a:prstGeom>
          <a:noFill/>
          <a:ln>
            <a:noFill/>
          </a:ln>
        </p:spPr>
      </p:pic>
      <p:pic>
        <p:nvPicPr>
          <p:cNvPr id="52" name="Shape 535"/>
          <p:cNvPicPr preferRelativeResize="0"/>
          <p:nvPr/>
        </p:nvPicPr>
        <p:blipFill>
          <a:blip r:embed="rId15">
            <a:alphaModFix/>
          </a:blip>
          <a:stretch>
            <a:fillRect/>
          </a:stretch>
        </p:blipFill>
        <p:spPr>
          <a:xfrm>
            <a:off x="3466258" y="3143545"/>
            <a:ext cx="733397" cy="442123"/>
          </a:xfrm>
          <a:prstGeom prst="rect">
            <a:avLst/>
          </a:prstGeom>
          <a:noFill/>
          <a:ln>
            <a:noFill/>
          </a:ln>
        </p:spPr>
      </p:pic>
      <p:pic>
        <p:nvPicPr>
          <p:cNvPr id="53" name="Shape 566"/>
          <p:cNvPicPr preferRelativeResize="0"/>
          <p:nvPr/>
        </p:nvPicPr>
        <p:blipFill>
          <a:blip r:embed="rId16">
            <a:alphaModFix/>
          </a:blip>
          <a:stretch>
            <a:fillRect/>
          </a:stretch>
        </p:blipFill>
        <p:spPr>
          <a:xfrm>
            <a:off x="6179956" y="3264222"/>
            <a:ext cx="663900" cy="406642"/>
          </a:xfrm>
          <a:prstGeom prst="rect">
            <a:avLst/>
          </a:prstGeom>
          <a:noFill/>
          <a:ln>
            <a:noFill/>
          </a:ln>
        </p:spPr>
      </p:pic>
      <p:pic>
        <p:nvPicPr>
          <p:cNvPr id="54" name="Shape 568"/>
          <p:cNvPicPr preferRelativeResize="0"/>
          <p:nvPr/>
        </p:nvPicPr>
        <p:blipFill>
          <a:blip r:embed="rId17">
            <a:alphaModFix/>
          </a:blip>
          <a:stretch>
            <a:fillRect/>
          </a:stretch>
        </p:blipFill>
        <p:spPr>
          <a:xfrm>
            <a:off x="810190" y="3696552"/>
            <a:ext cx="743700" cy="233909"/>
          </a:xfrm>
          <a:prstGeom prst="rect">
            <a:avLst/>
          </a:prstGeom>
          <a:noFill/>
          <a:ln>
            <a:noFill/>
          </a:ln>
        </p:spPr>
      </p:pic>
      <p:pic>
        <p:nvPicPr>
          <p:cNvPr id="55" name="Shape 544" descr="数人云logo.jpg"/>
          <p:cNvPicPr preferRelativeResize="0"/>
          <p:nvPr/>
        </p:nvPicPr>
        <p:blipFill>
          <a:blip r:embed="rId18">
            <a:alphaModFix/>
          </a:blip>
          <a:stretch>
            <a:fillRect/>
          </a:stretch>
        </p:blipFill>
        <p:spPr>
          <a:xfrm>
            <a:off x="2086106" y="3669226"/>
            <a:ext cx="1060500" cy="314348"/>
          </a:xfrm>
          <a:prstGeom prst="rect">
            <a:avLst/>
          </a:prstGeom>
          <a:noFill/>
          <a:ln>
            <a:noFill/>
          </a:ln>
        </p:spPr>
      </p:pic>
      <p:pic>
        <p:nvPicPr>
          <p:cNvPr id="56" name="Shape 638"/>
          <p:cNvPicPr preferRelativeResize="0"/>
          <p:nvPr/>
        </p:nvPicPr>
        <p:blipFill>
          <a:blip r:embed="rId19">
            <a:alphaModFix/>
          </a:blip>
          <a:stretch>
            <a:fillRect/>
          </a:stretch>
        </p:blipFill>
        <p:spPr>
          <a:xfrm>
            <a:off x="3407556" y="3776142"/>
            <a:ext cx="1067750" cy="170799"/>
          </a:xfrm>
          <a:prstGeom prst="rect">
            <a:avLst/>
          </a:prstGeom>
          <a:noFill/>
          <a:ln>
            <a:noFill/>
          </a:ln>
        </p:spPr>
      </p:pic>
      <p:pic>
        <p:nvPicPr>
          <p:cNvPr id="57" name="Shape 549" descr="Screen Shot 2017-11-03 at 9.33.18 AM.png"/>
          <p:cNvPicPr preferRelativeResize="0"/>
          <p:nvPr/>
        </p:nvPicPr>
        <p:blipFill>
          <a:blip r:embed="rId20">
            <a:alphaModFix/>
          </a:blip>
          <a:stretch>
            <a:fillRect/>
          </a:stretch>
        </p:blipFill>
        <p:spPr>
          <a:xfrm>
            <a:off x="4771107" y="3648448"/>
            <a:ext cx="710795" cy="498775"/>
          </a:xfrm>
          <a:prstGeom prst="rect">
            <a:avLst/>
          </a:prstGeom>
          <a:noFill/>
          <a:ln>
            <a:noFill/>
          </a:ln>
        </p:spPr>
      </p:pic>
      <p:pic>
        <p:nvPicPr>
          <p:cNvPr id="58" name="Shape 628" descr="wise2c logo.jpeg"/>
          <p:cNvPicPr preferRelativeResize="0"/>
          <p:nvPr/>
        </p:nvPicPr>
        <p:blipFill rotWithShape="1">
          <a:blip r:embed="rId21">
            <a:alphaModFix/>
          </a:blip>
          <a:srcRect t="16615" b="11426"/>
          <a:stretch/>
        </p:blipFill>
        <p:spPr>
          <a:xfrm>
            <a:off x="6234856" y="3696552"/>
            <a:ext cx="609000" cy="438229"/>
          </a:xfrm>
          <a:prstGeom prst="rect">
            <a:avLst/>
          </a:prstGeom>
          <a:noFill/>
          <a:ln>
            <a:noFill/>
          </a:ln>
        </p:spPr>
      </p:pic>
      <p:pic>
        <p:nvPicPr>
          <p:cNvPr id="59" name="Shape 564"/>
          <p:cNvPicPr preferRelativeResize="0"/>
          <p:nvPr/>
        </p:nvPicPr>
        <p:blipFill>
          <a:blip r:embed="rId22">
            <a:alphaModFix/>
          </a:blip>
          <a:stretch>
            <a:fillRect/>
          </a:stretch>
        </p:blipFill>
        <p:spPr>
          <a:xfrm>
            <a:off x="4687853" y="3240684"/>
            <a:ext cx="919200" cy="286393"/>
          </a:xfrm>
          <a:prstGeom prst="rect">
            <a:avLst/>
          </a:prstGeom>
          <a:noFill/>
          <a:ln>
            <a:noFill/>
          </a:ln>
        </p:spPr>
      </p:pic>
      <p:pic>
        <p:nvPicPr>
          <p:cNvPr id="2" name="图片 1"/>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flipV="1">
            <a:off x="8255667" y="66887"/>
            <a:ext cx="776789" cy="776789"/>
          </a:xfrm>
          <a:prstGeom prst="rect">
            <a:avLst/>
          </a:prstGeom>
        </p:spPr>
      </p:pic>
      <p:pic>
        <p:nvPicPr>
          <p:cNvPr id="39" name="Shape 717"/>
          <p:cNvPicPr preferRelativeResize="0"/>
          <p:nvPr/>
        </p:nvPicPr>
        <p:blipFill>
          <a:blip r:embed="rId24">
            <a:alphaModFix/>
          </a:blip>
          <a:stretch>
            <a:fillRect/>
          </a:stretch>
        </p:blipFill>
        <p:spPr>
          <a:xfrm>
            <a:off x="801424" y="4147223"/>
            <a:ext cx="704700" cy="419296"/>
          </a:xfrm>
          <a:prstGeom prst="rect">
            <a:avLst/>
          </a:prstGeom>
          <a:noFill/>
          <a:ln>
            <a:noFill/>
          </a:ln>
        </p:spPr>
      </p:pic>
      <p:pic>
        <p:nvPicPr>
          <p:cNvPr id="4" name="图片 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848177" y="2909919"/>
            <a:ext cx="708606" cy="708606"/>
          </a:xfrm>
          <a:prstGeom prst="rect">
            <a:avLst/>
          </a:prstGeom>
        </p:spPr>
      </p:pic>
      <p:pic>
        <p:nvPicPr>
          <p:cNvPr id="36" name="Shape 704"/>
          <p:cNvPicPr preferRelativeResize="0"/>
          <p:nvPr/>
        </p:nvPicPr>
        <p:blipFill rotWithShape="1">
          <a:blip r:embed="rId26">
            <a:alphaModFix/>
          </a:blip>
          <a:srcRect l="5164" t="38489" r="5164" b="36729"/>
          <a:stretch/>
        </p:blipFill>
        <p:spPr>
          <a:xfrm>
            <a:off x="2200078" y="4241821"/>
            <a:ext cx="832555" cy="230100"/>
          </a:xfrm>
          <a:prstGeom prst="rect">
            <a:avLst/>
          </a:prstGeom>
          <a:noFill/>
          <a:ln>
            <a:noFill/>
          </a:ln>
        </p:spPr>
      </p:pic>
      <p:pic>
        <p:nvPicPr>
          <p:cNvPr id="5" name="图片 4"/>
          <p:cNvPicPr>
            <a:picLocks noChangeAspect="1"/>
          </p:cNvPicPr>
          <p:nvPr/>
        </p:nvPicPr>
        <p:blipFill>
          <a:blip r:embed="rId27"/>
          <a:stretch>
            <a:fillRect/>
          </a:stretch>
        </p:blipFill>
        <p:spPr>
          <a:xfrm>
            <a:off x="2922980" y="1479618"/>
            <a:ext cx="1622728" cy="552489"/>
          </a:xfrm>
          <a:prstGeom prst="rect">
            <a:avLst/>
          </a:prstGeom>
        </p:spPr>
      </p:pic>
      <p:pic>
        <p:nvPicPr>
          <p:cNvPr id="6" name="图片 5"/>
          <p:cNvPicPr>
            <a:picLocks noChangeAspect="1"/>
          </p:cNvPicPr>
          <p:nvPr/>
        </p:nvPicPr>
        <p:blipFill>
          <a:blip r:embed="rId28"/>
          <a:stretch>
            <a:fillRect/>
          </a:stretch>
        </p:blipFill>
        <p:spPr>
          <a:xfrm>
            <a:off x="3348282" y="4102552"/>
            <a:ext cx="1456483" cy="463967"/>
          </a:xfrm>
          <a:prstGeom prst="rect">
            <a:avLst/>
          </a:prstGeom>
        </p:spPr>
      </p:pic>
    </p:spTree>
    <p:extLst>
      <p:ext uri="{BB962C8B-B14F-4D97-AF65-F5344CB8AC3E}">
        <p14:creationId xmlns:p14="http://schemas.microsoft.com/office/powerpoint/2010/main" val="1556464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Shape 49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a:t>Cloud Native Computing Foundation</a:t>
            </a:r>
            <a:endParaRPr i="0" u="none" strike="noStrike" cap="none" dirty="0"/>
          </a:p>
        </p:txBody>
      </p:sp>
      <p:sp>
        <p:nvSpPr>
          <p:cNvPr id="497" name="Shape 497"/>
          <p:cNvSpPr txBox="1"/>
          <p:nvPr/>
        </p:nvSpPr>
        <p:spPr>
          <a:xfrm>
            <a:off x="-70100" y="942937"/>
            <a:ext cx="8682600" cy="773700"/>
          </a:xfrm>
          <a:prstGeom prst="rect">
            <a:avLst/>
          </a:prstGeom>
          <a:noFill/>
          <a:ln>
            <a:noFill/>
          </a:ln>
        </p:spPr>
        <p:txBody>
          <a:bodyPr spcFirstLastPara="1" wrap="square" lIns="121900" tIns="121900" rIns="121900" bIns="121900" anchor="t" anchorCtr="0">
            <a:noAutofit/>
          </a:bodyPr>
          <a:lstStyle/>
          <a:p>
            <a:pPr marL="457200" lvl="0" indent="-190500" rtl="0">
              <a:spcBef>
                <a:spcPts val="0"/>
              </a:spcBef>
              <a:spcAft>
                <a:spcPts val="0"/>
              </a:spcAft>
              <a:buClr>
                <a:schemeClr val="dk2"/>
              </a:buClr>
              <a:buSzPts val="2000"/>
              <a:buChar char="•"/>
            </a:pPr>
            <a:r>
              <a:rPr lang="zh-CN" altLang="en-US" sz="2000" dirty="0" smtClean="0">
                <a:solidFill>
                  <a:schemeClr val="dk2"/>
                </a:solidFill>
                <a:latin typeface="Century Gothic"/>
                <a:ea typeface="Century Gothic"/>
                <a:cs typeface="Century Gothic"/>
                <a:sym typeface="Century Gothic"/>
              </a:rPr>
              <a:t>非盈利机构</a:t>
            </a:r>
            <a:r>
              <a:rPr lang="en-US" sz="2000" dirty="0" smtClean="0">
                <a:solidFill>
                  <a:schemeClr val="dk2"/>
                </a:solidFill>
                <a:latin typeface="Century Gothic"/>
                <a:ea typeface="Century Gothic"/>
                <a:cs typeface="Century Gothic"/>
                <a:sym typeface="Century Gothic"/>
              </a:rPr>
              <a:t>, </a:t>
            </a:r>
            <a:r>
              <a:rPr lang="zh-CN" altLang="en-US" sz="2000" dirty="0" smtClean="0">
                <a:solidFill>
                  <a:schemeClr val="dk2"/>
                </a:solidFill>
                <a:latin typeface="Century Gothic"/>
                <a:ea typeface="Century Gothic"/>
                <a:cs typeface="Century Gothic"/>
                <a:sym typeface="Century Gothic"/>
              </a:rPr>
              <a:t>隶属于</a:t>
            </a:r>
            <a:r>
              <a:rPr lang="en-US" sz="2000" dirty="0" smtClean="0">
                <a:solidFill>
                  <a:schemeClr val="dk2"/>
                </a:solidFill>
                <a:latin typeface="Century Gothic"/>
                <a:ea typeface="Century Gothic"/>
                <a:cs typeface="Century Gothic"/>
                <a:sym typeface="Century Gothic"/>
              </a:rPr>
              <a:t>Linux </a:t>
            </a:r>
            <a:r>
              <a:rPr lang="en-US" sz="2000" dirty="0">
                <a:solidFill>
                  <a:schemeClr val="dk2"/>
                </a:solidFill>
                <a:latin typeface="Century Gothic"/>
                <a:ea typeface="Century Gothic"/>
                <a:cs typeface="Century Gothic"/>
                <a:sym typeface="Century Gothic"/>
              </a:rPr>
              <a:t>Foundation</a:t>
            </a:r>
            <a:r>
              <a:rPr lang="en-US" sz="1200" dirty="0">
                <a:solidFill>
                  <a:schemeClr val="dk2"/>
                </a:solidFill>
                <a:latin typeface="Century Gothic"/>
                <a:ea typeface="Century Gothic"/>
                <a:cs typeface="Century Gothic"/>
                <a:sym typeface="Century Gothic"/>
              </a:rPr>
              <a:t>;</a:t>
            </a:r>
            <a:r>
              <a:rPr lang="en-US" sz="2000" dirty="0">
                <a:solidFill>
                  <a:schemeClr val="dk2"/>
                </a:solidFill>
                <a:latin typeface="Century Gothic"/>
                <a:ea typeface="Century Gothic"/>
                <a:cs typeface="Century Gothic"/>
                <a:sym typeface="Century Gothic"/>
              </a:rPr>
              <a:t> </a:t>
            </a:r>
            <a:r>
              <a:rPr lang="zh-CN" altLang="en-US" sz="2000" dirty="0" smtClean="0">
                <a:solidFill>
                  <a:schemeClr val="dk2"/>
                </a:solidFill>
                <a:latin typeface="Century Gothic"/>
                <a:ea typeface="Century Gothic"/>
                <a:cs typeface="Century Gothic"/>
                <a:sym typeface="Century Gothic"/>
              </a:rPr>
              <a:t>成立于</a:t>
            </a:r>
            <a:r>
              <a:rPr lang="en-US" sz="2000" dirty="0" smtClean="0">
                <a:solidFill>
                  <a:schemeClr val="dk2"/>
                </a:solidFill>
                <a:latin typeface="Century Gothic"/>
                <a:ea typeface="Century Gothic"/>
                <a:cs typeface="Century Gothic"/>
                <a:sym typeface="Century Gothic"/>
              </a:rPr>
              <a:t>2015</a:t>
            </a:r>
            <a:r>
              <a:rPr lang="zh-CN" altLang="en-US" sz="2000" dirty="0" smtClean="0">
                <a:solidFill>
                  <a:schemeClr val="dk2"/>
                </a:solidFill>
                <a:latin typeface="Century Gothic"/>
                <a:ea typeface="Century Gothic"/>
                <a:cs typeface="Century Gothic"/>
                <a:sym typeface="Century Gothic"/>
              </a:rPr>
              <a:t>年</a:t>
            </a:r>
            <a:r>
              <a:rPr lang="en-US" altLang="zh-CN" sz="2000" dirty="0" smtClean="0">
                <a:solidFill>
                  <a:schemeClr val="dk2"/>
                </a:solidFill>
                <a:latin typeface="Century Gothic"/>
                <a:ea typeface="Century Gothic"/>
                <a:cs typeface="Century Gothic"/>
                <a:sym typeface="Century Gothic"/>
              </a:rPr>
              <a:t>12</a:t>
            </a:r>
            <a:r>
              <a:rPr lang="zh-CN" altLang="en-US" sz="2000" dirty="0" smtClean="0">
                <a:solidFill>
                  <a:schemeClr val="dk2"/>
                </a:solidFill>
                <a:latin typeface="Century Gothic"/>
                <a:ea typeface="Century Gothic"/>
                <a:cs typeface="Century Gothic"/>
                <a:sym typeface="Century Gothic"/>
              </a:rPr>
              <a:t>月</a:t>
            </a:r>
            <a:r>
              <a:rPr lang="en-US" sz="2000" dirty="0" smtClean="0">
                <a:solidFill>
                  <a:schemeClr val="dk2"/>
                </a:solidFill>
                <a:latin typeface="Century Gothic"/>
                <a:ea typeface="Century Gothic"/>
                <a:cs typeface="Century Gothic"/>
                <a:sym typeface="Century Gothic"/>
              </a:rPr>
              <a:t> </a:t>
            </a:r>
            <a:endParaRPr sz="1200" dirty="0">
              <a:solidFill>
                <a:schemeClr val="dk2"/>
              </a:solidFill>
              <a:latin typeface="Century Gothic"/>
              <a:ea typeface="Century Gothic"/>
              <a:cs typeface="Century Gothic"/>
              <a:sym typeface="Century Gothic"/>
            </a:endParaRPr>
          </a:p>
        </p:txBody>
      </p:sp>
      <p:sp>
        <p:nvSpPr>
          <p:cNvPr id="498" name="Shape 498"/>
          <p:cNvSpPr txBox="1"/>
          <p:nvPr/>
        </p:nvSpPr>
        <p:spPr>
          <a:xfrm>
            <a:off x="-211550" y="3466350"/>
            <a:ext cx="3224400" cy="389700"/>
          </a:xfrm>
          <a:prstGeom prst="rect">
            <a:avLst/>
          </a:prstGeom>
          <a:noFill/>
          <a:ln>
            <a:noFill/>
          </a:ln>
        </p:spPr>
        <p:txBody>
          <a:bodyPr spcFirstLastPara="1" wrap="square" lIns="91425" tIns="91425" rIns="91425" bIns="91425" anchor="ctr" anchorCtr="0">
            <a:noAutofit/>
          </a:bodyPr>
          <a:lstStyle/>
          <a:p>
            <a:pPr marL="457200" lvl="0" indent="-171450" rtl="0">
              <a:spcBef>
                <a:spcPts val="700"/>
              </a:spcBef>
              <a:spcAft>
                <a:spcPts val="0"/>
              </a:spcAft>
              <a:buClr>
                <a:schemeClr val="dk2"/>
              </a:buClr>
              <a:buSzPts val="1700"/>
              <a:buChar char="•"/>
            </a:pPr>
            <a:r>
              <a:rPr lang="en-US" sz="1700">
                <a:solidFill>
                  <a:schemeClr val="dk2"/>
                </a:solidFill>
                <a:latin typeface="Century Gothic"/>
                <a:ea typeface="Century Gothic"/>
                <a:cs typeface="Century Gothic"/>
                <a:sym typeface="Century Gothic"/>
              </a:rPr>
              <a:t>Platinum members: </a:t>
            </a:r>
            <a:endParaRPr sz="1700">
              <a:solidFill>
                <a:schemeClr val="dk2"/>
              </a:solidFill>
              <a:latin typeface="Century Gothic"/>
              <a:ea typeface="Century Gothic"/>
              <a:cs typeface="Century Gothic"/>
              <a:sym typeface="Century Gothic"/>
            </a:endParaRPr>
          </a:p>
          <a:p>
            <a:pPr marL="0" lvl="0" indent="0" rtl="0">
              <a:spcBef>
                <a:spcPts val="0"/>
              </a:spcBef>
              <a:spcAft>
                <a:spcPts val="0"/>
              </a:spcAft>
              <a:buNone/>
            </a:pPr>
            <a:endParaRPr>
              <a:solidFill>
                <a:schemeClr val="dk2"/>
              </a:solidFill>
            </a:endParaRPr>
          </a:p>
        </p:txBody>
      </p:sp>
      <p:grpSp>
        <p:nvGrpSpPr>
          <p:cNvPr id="499" name="Shape 499"/>
          <p:cNvGrpSpPr/>
          <p:nvPr/>
        </p:nvGrpSpPr>
        <p:grpSpPr>
          <a:xfrm>
            <a:off x="-59425" y="1814668"/>
            <a:ext cx="1498500" cy="1338110"/>
            <a:chOff x="92975" y="2729068"/>
            <a:chExt cx="1498500" cy="1338110"/>
          </a:xfrm>
        </p:grpSpPr>
        <p:sp>
          <p:nvSpPr>
            <p:cNvPr id="500" name="Shape 500"/>
            <p:cNvSpPr txBox="1"/>
            <p:nvPr/>
          </p:nvSpPr>
          <p:spPr>
            <a:xfrm>
              <a:off x="92975" y="3729079"/>
              <a:ext cx="1498500" cy="33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a:solidFill>
                    <a:srgbClr val="606060"/>
                  </a:solidFill>
                  <a:highlight>
                    <a:srgbClr val="FFFFFF"/>
                  </a:highlight>
                </a:rPr>
                <a:t>Orchestration</a:t>
              </a:r>
              <a:endParaRPr sz="900"/>
            </a:p>
          </p:txBody>
        </p:sp>
        <p:pic>
          <p:nvPicPr>
            <p:cNvPr id="501" name="Shape 501"/>
            <p:cNvPicPr preferRelativeResize="0"/>
            <p:nvPr/>
          </p:nvPicPr>
          <p:blipFill>
            <a:blip r:embed="rId3">
              <a:alphaModFix/>
            </a:blip>
            <a:stretch>
              <a:fillRect/>
            </a:stretch>
          </p:blipFill>
          <p:spPr>
            <a:xfrm>
              <a:off x="273692" y="2729068"/>
              <a:ext cx="1137067" cy="1078258"/>
            </a:xfrm>
            <a:prstGeom prst="rect">
              <a:avLst/>
            </a:prstGeom>
            <a:noFill/>
            <a:ln>
              <a:noFill/>
            </a:ln>
          </p:spPr>
        </p:pic>
      </p:grpSp>
      <p:sp>
        <p:nvSpPr>
          <p:cNvPr id="502" name="Shape 502"/>
          <p:cNvSpPr txBox="1"/>
          <p:nvPr/>
        </p:nvSpPr>
        <p:spPr>
          <a:xfrm>
            <a:off x="3872538" y="1406224"/>
            <a:ext cx="1126800" cy="282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300" b="1">
                <a:solidFill>
                  <a:srgbClr val="595959"/>
                </a:solidFill>
                <a:latin typeface="Century Gothic"/>
                <a:ea typeface="Century Gothic"/>
                <a:cs typeface="Century Gothic"/>
                <a:sym typeface="Century Gothic"/>
              </a:rPr>
              <a:t>Incubating</a:t>
            </a:r>
            <a:endParaRPr sz="1300" b="1"/>
          </a:p>
        </p:txBody>
      </p:sp>
      <p:sp>
        <p:nvSpPr>
          <p:cNvPr id="503" name="Shape 503"/>
          <p:cNvSpPr txBox="1"/>
          <p:nvPr/>
        </p:nvSpPr>
        <p:spPr>
          <a:xfrm>
            <a:off x="7740250" y="1437950"/>
            <a:ext cx="982500" cy="236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300" b="1">
                <a:solidFill>
                  <a:srgbClr val="595959"/>
                </a:solidFill>
                <a:latin typeface="Century Gothic"/>
                <a:ea typeface="Century Gothic"/>
                <a:cs typeface="Century Gothic"/>
                <a:sym typeface="Century Gothic"/>
              </a:rPr>
              <a:t>Sandbox</a:t>
            </a:r>
            <a:endParaRPr sz="1300" b="1"/>
          </a:p>
        </p:txBody>
      </p:sp>
      <p:cxnSp>
        <p:nvCxnSpPr>
          <p:cNvPr id="504" name="Shape 504"/>
          <p:cNvCxnSpPr>
            <a:stCxn id="503" idx="2"/>
            <a:endCxn id="503" idx="2"/>
          </p:cNvCxnSpPr>
          <p:nvPr/>
        </p:nvCxnSpPr>
        <p:spPr>
          <a:xfrm>
            <a:off x="8231500" y="1674050"/>
            <a:ext cx="0" cy="0"/>
          </a:xfrm>
          <a:prstGeom prst="straightConnector1">
            <a:avLst/>
          </a:prstGeom>
          <a:noFill/>
          <a:ln w="9525" cap="flat" cmpd="sng">
            <a:solidFill>
              <a:srgbClr val="595959"/>
            </a:solidFill>
            <a:prstDash val="solid"/>
            <a:round/>
            <a:headEnd type="none" w="med" len="med"/>
            <a:tailEnd type="none" w="med" len="med"/>
          </a:ln>
        </p:spPr>
      </p:cxnSp>
      <p:cxnSp>
        <p:nvCxnSpPr>
          <p:cNvPr id="505" name="Shape 505"/>
          <p:cNvCxnSpPr>
            <a:stCxn id="503" idx="2"/>
            <a:endCxn id="503" idx="2"/>
          </p:cNvCxnSpPr>
          <p:nvPr/>
        </p:nvCxnSpPr>
        <p:spPr>
          <a:xfrm>
            <a:off x="8231500" y="1674050"/>
            <a:ext cx="0" cy="0"/>
          </a:xfrm>
          <a:prstGeom prst="straightConnector1">
            <a:avLst/>
          </a:prstGeom>
          <a:noFill/>
          <a:ln w="9525" cap="flat" cmpd="sng">
            <a:solidFill>
              <a:srgbClr val="595959"/>
            </a:solidFill>
            <a:prstDash val="solid"/>
            <a:round/>
            <a:headEnd type="none" w="med" len="med"/>
            <a:tailEnd type="none" w="med" len="med"/>
          </a:ln>
        </p:spPr>
      </p:cxnSp>
      <p:grpSp>
        <p:nvGrpSpPr>
          <p:cNvPr id="506" name="Shape 506"/>
          <p:cNvGrpSpPr/>
          <p:nvPr/>
        </p:nvGrpSpPr>
        <p:grpSpPr>
          <a:xfrm>
            <a:off x="6403188" y="2733676"/>
            <a:ext cx="750000" cy="733387"/>
            <a:chOff x="6403188" y="2733676"/>
            <a:chExt cx="750000" cy="733387"/>
          </a:xfrm>
        </p:grpSpPr>
        <p:sp>
          <p:nvSpPr>
            <p:cNvPr id="507" name="Shape 507"/>
            <p:cNvSpPr txBox="1"/>
            <p:nvPr/>
          </p:nvSpPr>
          <p:spPr>
            <a:xfrm>
              <a:off x="6403188" y="3091163"/>
              <a:ext cx="7500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Service Mesh</a:t>
              </a:r>
              <a:endParaRPr sz="700"/>
            </a:p>
          </p:txBody>
        </p:sp>
        <p:pic>
          <p:nvPicPr>
            <p:cNvPr id="508" name="Shape 508"/>
            <p:cNvPicPr preferRelativeResize="0"/>
            <p:nvPr/>
          </p:nvPicPr>
          <p:blipFill>
            <a:blip r:embed="rId4">
              <a:alphaModFix/>
            </a:blip>
            <a:stretch>
              <a:fillRect/>
            </a:stretch>
          </p:blipFill>
          <p:spPr>
            <a:xfrm>
              <a:off x="6541807" y="2733676"/>
              <a:ext cx="472761" cy="383337"/>
            </a:xfrm>
            <a:prstGeom prst="rect">
              <a:avLst/>
            </a:prstGeom>
            <a:noFill/>
            <a:ln>
              <a:noFill/>
            </a:ln>
          </p:spPr>
        </p:pic>
      </p:grpSp>
      <p:grpSp>
        <p:nvGrpSpPr>
          <p:cNvPr id="509" name="Shape 509"/>
          <p:cNvGrpSpPr/>
          <p:nvPr/>
        </p:nvGrpSpPr>
        <p:grpSpPr>
          <a:xfrm>
            <a:off x="7279459" y="1833591"/>
            <a:ext cx="567900" cy="682034"/>
            <a:chOff x="7279459" y="1833591"/>
            <a:chExt cx="567900" cy="682034"/>
          </a:xfrm>
        </p:grpSpPr>
        <p:pic>
          <p:nvPicPr>
            <p:cNvPr id="510" name="Shape 510"/>
            <p:cNvPicPr preferRelativeResize="0"/>
            <p:nvPr/>
          </p:nvPicPr>
          <p:blipFill>
            <a:blip r:embed="rId5">
              <a:alphaModFix/>
            </a:blip>
            <a:stretch>
              <a:fillRect/>
            </a:stretch>
          </p:blipFill>
          <p:spPr>
            <a:xfrm>
              <a:off x="7413295" y="1833591"/>
              <a:ext cx="300229" cy="443972"/>
            </a:xfrm>
            <a:prstGeom prst="rect">
              <a:avLst/>
            </a:prstGeom>
            <a:noFill/>
            <a:ln>
              <a:noFill/>
            </a:ln>
          </p:spPr>
        </p:pic>
        <p:sp>
          <p:nvSpPr>
            <p:cNvPr id="511" name="Shape 511"/>
            <p:cNvSpPr txBox="1"/>
            <p:nvPr/>
          </p:nvSpPr>
          <p:spPr>
            <a:xfrm>
              <a:off x="7279459" y="2239325"/>
              <a:ext cx="567900" cy="27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Storage</a:t>
              </a:r>
              <a:endParaRPr sz="700"/>
            </a:p>
          </p:txBody>
        </p:sp>
      </p:grpSp>
      <p:cxnSp>
        <p:nvCxnSpPr>
          <p:cNvPr id="512" name="Shape 512"/>
          <p:cNvCxnSpPr/>
          <p:nvPr/>
        </p:nvCxnSpPr>
        <p:spPr>
          <a:xfrm>
            <a:off x="4884275" y="1664163"/>
            <a:ext cx="2874900" cy="6000"/>
          </a:xfrm>
          <a:prstGeom prst="straightConnector1">
            <a:avLst/>
          </a:prstGeom>
          <a:noFill/>
          <a:ln w="9525" cap="flat" cmpd="sng">
            <a:solidFill>
              <a:srgbClr val="595959"/>
            </a:solidFill>
            <a:prstDash val="solid"/>
            <a:round/>
            <a:headEnd type="none" w="med" len="med"/>
            <a:tailEnd type="none" w="med" len="med"/>
          </a:ln>
        </p:spPr>
      </p:cxnSp>
      <p:cxnSp>
        <p:nvCxnSpPr>
          <p:cNvPr id="513" name="Shape 513"/>
          <p:cNvCxnSpPr/>
          <p:nvPr/>
        </p:nvCxnSpPr>
        <p:spPr>
          <a:xfrm>
            <a:off x="-475" y="1680975"/>
            <a:ext cx="191100" cy="0"/>
          </a:xfrm>
          <a:prstGeom prst="straightConnector1">
            <a:avLst/>
          </a:prstGeom>
          <a:noFill/>
          <a:ln w="9525" cap="flat" cmpd="sng">
            <a:solidFill>
              <a:srgbClr val="595959"/>
            </a:solidFill>
            <a:prstDash val="solid"/>
            <a:round/>
            <a:headEnd type="none" w="med" len="med"/>
            <a:tailEnd type="none" w="med" len="med"/>
          </a:ln>
        </p:spPr>
      </p:cxnSp>
      <p:cxnSp>
        <p:nvCxnSpPr>
          <p:cNvPr id="514" name="Shape 514"/>
          <p:cNvCxnSpPr/>
          <p:nvPr/>
        </p:nvCxnSpPr>
        <p:spPr>
          <a:xfrm flipH="1">
            <a:off x="1181200" y="1647050"/>
            <a:ext cx="2693400" cy="19800"/>
          </a:xfrm>
          <a:prstGeom prst="straightConnector1">
            <a:avLst/>
          </a:prstGeom>
          <a:noFill/>
          <a:ln w="9525" cap="flat" cmpd="sng">
            <a:solidFill>
              <a:srgbClr val="595959"/>
            </a:solidFill>
            <a:prstDash val="solid"/>
            <a:round/>
            <a:headEnd type="none" w="med" len="med"/>
            <a:tailEnd type="none" w="med" len="med"/>
          </a:ln>
        </p:spPr>
      </p:cxnSp>
      <p:grpSp>
        <p:nvGrpSpPr>
          <p:cNvPr id="515" name="Shape 515"/>
          <p:cNvGrpSpPr/>
          <p:nvPr/>
        </p:nvGrpSpPr>
        <p:grpSpPr>
          <a:xfrm>
            <a:off x="6460938" y="1788013"/>
            <a:ext cx="634500" cy="687412"/>
            <a:chOff x="6460938" y="1788013"/>
            <a:chExt cx="634500" cy="687412"/>
          </a:xfrm>
        </p:grpSpPr>
        <p:sp>
          <p:nvSpPr>
            <p:cNvPr id="516" name="Shape 516"/>
            <p:cNvSpPr txBox="1"/>
            <p:nvPr/>
          </p:nvSpPr>
          <p:spPr>
            <a:xfrm>
              <a:off x="6460938" y="2239325"/>
              <a:ext cx="6345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Networking </a:t>
              </a:r>
              <a:endParaRPr sz="700">
                <a:solidFill>
                  <a:srgbClr val="606060"/>
                </a:solidFill>
                <a:highlight>
                  <a:srgbClr val="FFFFFF"/>
                </a:highlight>
              </a:endParaRPr>
            </a:p>
            <a:p>
              <a:pPr marL="0" lvl="0" indent="0" algn="ctr" rtl="0">
                <a:spcBef>
                  <a:spcPts val="0"/>
                </a:spcBef>
                <a:spcAft>
                  <a:spcPts val="0"/>
                </a:spcAft>
                <a:buNone/>
              </a:pPr>
              <a:r>
                <a:rPr lang="en-US" sz="700">
                  <a:solidFill>
                    <a:srgbClr val="606060"/>
                  </a:solidFill>
                  <a:highlight>
                    <a:srgbClr val="FFFFFF"/>
                  </a:highlight>
                </a:rPr>
                <a:t>API</a:t>
              </a:r>
              <a:endParaRPr sz="700"/>
            </a:p>
          </p:txBody>
        </p:sp>
        <p:pic>
          <p:nvPicPr>
            <p:cNvPr id="517" name="Shape 517"/>
            <p:cNvPicPr preferRelativeResize="0"/>
            <p:nvPr/>
          </p:nvPicPr>
          <p:blipFill rotWithShape="1">
            <a:blip r:embed="rId6">
              <a:alphaModFix/>
            </a:blip>
            <a:srcRect l="19733" t="5263" r="12525" b="4148"/>
            <a:stretch/>
          </p:blipFill>
          <p:spPr>
            <a:xfrm>
              <a:off x="6577912" y="1788013"/>
              <a:ext cx="400550" cy="489550"/>
            </a:xfrm>
            <a:prstGeom prst="rect">
              <a:avLst/>
            </a:prstGeom>
            <a:noFill/>
            <a:ln>
              <a:noFill/>
            </a:ln>
          </p:spPr>
        </p:pic>
      </p:grpSp>
      <p:grpSp>
        <p:nvGrpSpPr>
          <p:cNvPr id="518" name="Shape 518"/>
          <p:cNvGrpSpPr/>
          <p:nvPr/>
        </p:nvGrpSpPr>
        <p:grpSpPr>
          <a:xfrm>
            <a:off x="4749391" y="2638363"/>
            <a:ext cx="949500" cy="735700"/>
            <a:chOff x="4749391" y="2638363"/>
            <a:chExt cx="949500" cy="735700"/>
          </a:xfrm>
        </p:grpSpPr>
        <p:sp>
          <p:nvSpPr>
            <p:cNvPr id="519" name="Shape 519"/>
            <p:cNvSpPr txBox="1"/>
            <p:nvPr/>
          </p:nvSpPr>
          <p:spPr>
            <a:xfrm>
              <a:off x="4749391" y="3091163"/>
              <a:ext cx="949500" cy="28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Service Discovery</a:t>
              </a:r>
              <a:endParaRPr sz="700"/>
            </a:p>
          </p:txBody>
        </p:sp>
        <p:pic>
          <p:nvPicPr>
            <p:cNvPr id="520" name="Shape 520"/>
            <p:cNvPicPr preferRelativeResize="0"/>
            <p:nvPr/>
          </p:nvPicPr>
          <p:blipFill rotWithShape="1">
            <a:blip r:embed="rId7">
              <a:alphaModFix/>
            </a:blip>
            <a:srcRect l="5847" r="4602" b="14236"/>
            <a:stretch/>
          </p:blipFill>
          <p:spPr>
            <a:xfrm>
              <a:off x="4954141" y="2638363"/>
              <a:ext cx="540000" cy="478650"/>
            </a:xfrm>
            <a:prstGeom prst="rect">
              <a:avLst/>
            </a:prstGeom>
            <a:noFill/>
            <a:ln>
              <a:noFill/>
            </a:ln>
          </p:spPr>
        </p:pic>
      </p:grpSp>
      <p:grpSp>
        <p:nvGrpSpPr>
          <p:cNvPr id="521" name="Shape 521"/>
          <p:cNvGrpSpPr/>
          <p:nvPr/>
        </p:nvGrpSpPr>
        <p:grpSpPr>
          <a:xfrm>
            <a:off x="2067598" y="2599013"/>
            <a:ext cx="679200" cy="918450"/>
            <a:chOff x="2067598" y="2599013"/>
            <a:chExt cx="679200" cy="918450"/>
          </a:xfrm>
        </p:grpSpPr>
        <p:sp>
          <p:nvSpPr>
            <p:cNvPr id="522" name="Shape 522"/>
            <p:cNvSpPr txBox="1"/>
            <p:nvPr/>
          </p:nvSpPr>
          <p:spPr>
            <a:xfrm>
              <a:off x="2067598" y="3091163"/>
              <a:ext cx="679200" cy="42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Distributed Tracing</a:t>
              </a:r>
              <a:endParaRPr sz="700"/>
            </a:p>
          </p:txBody>
        </p:sp>
        <p:pic>
          <p:nvPicPr>
            <p:cNvPr id="523" name="Shape 523"/>
            <p:cNvPicPr preferRelativeResize="0"/>
            <p:nvPr/>
          </p:nvPicPr>
          <p:blipFill rotWithShape="1">
            <a:blip r:embed="rId8">
              <a:alphaModFix/>
            </a:blip>
            <a:srcRect l="12183" r="10458" b="5365"/>
            <a:stretch/>
          </p:blipFill>
          <p:spPr>
            <a:xfrm>
              <a:off x="2175548" y="2599013"/>
              <a:ext cx="463300" cy="518000"/>
            </a:xfrm>
            <a:prstGeom prst="rect">
              <a:avLst/>
            </a:prstGeom>
            <a:noFill/>
            <a:ln>
              <a:noFill/>
            </a:ln>
          </p:spPr>
        </p:pic>
      </p:grpSp>
      <p:grpSp>
        <p:nvGrpSpPr>
          <p:cNvPr id="524" name="Shape 524"/>
          <p:cNvGrpSpPr/>
          <p:nvPr/>
        </p:nvGrpSpPr>
        <p:grpSpPr>
          <a:xfrm>
            <a:off x="1305050" y="2627457"/>
            <a:ext cx="750000" cy="848006"/>
            <a:chOff x="1305050" y="2627457"/>
            <a:chExt cx="750000" cy="848006"/>
          </a:xfrm>
        </p:grpSpPr>
        <p:sp>
          <p:nvSpPr>
            <p:cNvPr id="525" name="Shape 525"/>
            <p:cNvSpPr txBox="1"/>
            <p:nvPr/>
          </p:nvSpPr>
          <p:spPr>
            <a:xfrm>
              <a:off x="1305050" y="3091163"/>
              <a:ext cx="750000" cy="38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Service Mesh</a:t>
              </a:r>
              <a:endParaRPr sz="700">
                <a:solidFill>
                  <a:srgbClr val="606060"/>
                </a:solidFill>
                <a:highlight>
                  <a:srgbClr val="FFFFFF"/>
                </a:highlight>
              </a:endParaRPr>
            </a:p>
          </p:txBody>
        </p:sp>
        <p:pic>
          <p:nvPicPr>
            <p:cNvPr id="526" name="Shape 526"/>
            <p:cNvPicPr preferRelativeResize="0"/>
            <p:nvPr/>
          </p:nvPicPr>
          <p:blipFill>
            <a:blip r:embed="rId9">
              <a:alphaModFix/>
            </a:blip>
            <a:stretch>
              <a:fillRect/>
            </a:stretch>
          </p:blipFill>
          <p:spPr>
            <a:xfrm>
              <a:off x="1428765" y="2627457"/>
              <a:ext cx="502571" cy="489556"/>
            </a:xfrm>
            <a:prstGeom prst="rect">
              <a:avLst/>
            </a:prstGeom>
            <a:noFill/>
            <a:ln>
              <a:noFill/>
            </a:ln>
          </p:spPr>
        </p:pic>
      </p:grpSp>
      <p:grpSp>
        <p:nvGrpSpPr>
          <p:cNvPr id="527" name="Shape 527"/>
          <p:cNvGrpSpPr/>
          <p:nvPr/>
        </p:nvGrpSpPr>
        <p:grpSpPr>
          <a:xfrm>
            <a:off x="2759346" y="2690412"/>
            <a:ext cx="750000" cy="713051"/>
            <a:chOff x="2759346" y="2690412"/>
            <a:chExt cx="750000" cy="713051"/>
          </a:xfrm>
        </p:grpSpPr>
        <p:sp>
          <p:nvSpPr>
            <p:cNvPr id="528" name="Shape 528"/>
            <p:cNvSpPr txBox="1"/>
            <p:nvPr/>
          </p:nvSpPr>
          <p:spPr>
            <a:xfrm>
              <a:off x="2759346" y="3091163"/>
              <a:ext cx="750000" cy="31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Software Update Spec</a:t>
              </a:r>
              <a:endParaRPr sz="700"/>
            </a:p>
          </p:txBody>
        </p:sp>
        <p:pic>
          <p:nvPicPr>
            <p:cNvPr id="529" name="Shape 529"/>
            <p:cNvPicPr preferRelativeResize="0"/>
            <p:nvPr/>
          </p:nvPicPr>
          <p:blipFill>
            <a:blip r:embed="rId10">
              <a:alphaModFix/>
            </a:blip>
            <a:stretch>
              <a:fillRect/>
            </a:stretch>
          </p:blipFill>
          <p:spPr>
            <a:xfrm>
              <a:off x="2968816" y="2690412"/>
              <a:ext cx="331060" cy="426601"/>
            </a:xfrm>
            <a:prstGeom prst="rect">
              <a:avLst/>
            </a:prstGeom>
            <a:noFill/>
            <a:ln>
              <a:noFill/>
            </a:ln>
          </p:spPr>
        </p:pic>
      </p:grpSp>
      <p:grpSp>
        <p:nvGrpSpPr>
          <p:cNvPr id="530" name="Shape 530"/>
          <p:cNvGrpSpPr/>
          <p:nvPr/>
        </p:nvGrpSpPr>
        <p:grpSpPr>
          <a:xfrm>
            <a:off x="4168943" y="2690412"/>
            <a:ext cx="567900" cy="636850"/>
            <a:chOff x="4168943" y="2690412"/>
            <a:chExt cx="567900" cy="636850"/>
          </a:xfrm>
        </p:grpSpPr>
        <p:pic>
          <p:nvPicPr>
            <p:cNvPr id="531" name="Shape 531"/>
            <p:cNvPicPr preferRelativeResize="0"/>
            <p:nvPr/>
          </p:nvPicPr>
          <p:blipFill>
            <a:blip r:embed="rId11">
              <a:alphaModFix/>
            </a:blip>
            <a:stretch>
              <a:fillRect/>
            </a:stretch>
          </p:blipFill>
          <p:spPr>
            <a:xfrm>
              <a:off x="4252618" y="2690412"/>
              <a:ext cx="400549" cy="426600"/>
            </a:xfrm>
            <a:prstGeom prst="rect">
              <a:avLst/>
            </a:prstGeom>
            <a:noFill/>
            <a:ln>
              <a:noFill/>
            </a:ln>
          </p:spPr>
        </p:pic>
        <p:sp>
          <p:nvSpPr>
            <p:cNvPr id="532" name="Shape 532"/>
            <p:cNvSpPr txBox="1"/>
            <p:nvPr/>
          </p:nvSpPr>
          <p:spPr>
            <a:xfrm>
              <a:off x="4168943" y="3091163"/>
              <a:ext cx="5679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434343"/>
                  </a:solidFill>
                </a:rPr>
                <a:t>Storage</a:t>
              </a:r>
              <a:endParaRPr sz="700">
                <a:solidFill>
                  <a:srgbClr val="434343"/>
                </a:solidFill>
              </a:endParaRPr>
            </a:p>
          </p:txBody>
        </p:sp>
      </p:grpSp>
      <p:grpSp>
        <p:nvGrpSpPr>
          <p:cNvPr id="533" name="Shape 533"/>
          <p:cNvGrpSpPr/>
          <p:nvPr/>
        </p:nvGrpSpPr>
        <p:grpSpPr>
          <a:xfrm>
            <a:off x="3521895" y="2690414"/>
            <a:ext cx="634500" cy="671348"/>
            <a:chOff x="3521895" y="2690414"/>
            <a:chExt cx="634500" cy="671348"/>
          </a:xfrm>
        </p:grpSpPr>
        <p:sp>
          <p:nvSpPr>
            <p:cNvPr id="534" name="Shape 534"/>
            <p:cNvSpPr txBox="1"/>
            <p:nvPr/>
          </p:nvSpPr>
          <p:spPr>
            <a:xfrm>
              <a:off x="3521895" y="3091163"/>
              <a:ext cx="634500" cy="27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Security</a:t>
              </a:r>
              <a:endParaRPr sz="700"/>
            </a:p>
          </p:txBody>
        </p:sp>
        <p:pic>
          <p:nvPicPr>
            <p:cNvPr id="535" name="Shape 535"/>
            <p:cNvPicPr preferRelativeResize="0"/>
            <p:nvPr/>
          </p:nvPicPr>
          <p:blipFill>
            <a:blip r:embed="rId12">
              <a:alphaModFix/>
            </a:blip>
            <a:stretch>
              <a:fillRect/>
            </a:stretch>
          </p:blipFill>
          <p:spPr>
            <a:xfrm>
              <a:off x="3712898" y="2690414"/>
              <a:ext cx="252493" cy="426598"/>
            </a:xfrm>
            <a:prstGeom prst="rect">
              <a:avLst/>
            </a:prstGeom>
            <a:noFill/>
            <a:ln>
              <a:noFill/>
            </a:ln>
          </p:spPr>
        </p:pic>
      </p:grpSp>
      <p:grpSp>
        <p:nvGrpSpPr>
          <p:cNvPr id="536" name="Shape 536"/>
          <p:cNvGrpSpPr/>
          <p:nvPr/>
        </p:nvGrpSpPr>
        <p:grpSpPr>
          <a:xfrm>
            <a:off x="3063321" y="1798913"/>
            <a:ext cx="567775" cy="676512"/>
            <a:chOff x="3063321" y="1798913"/>
            <a:chExt cx="567775" cy="676512"/>
          </a:xfrm>
        </p:grpSpPr>
        <p:sp>
          <p:nvSpPr>
            <p:cNvPr id="537" name="Shape 537"/>
            <p:cNvSpPr txBox="1"/>
            <p:nvPr/>
          </p:nvSpPr>
          <p:spPr>
            <a:xfrm>
              <a:off x="3065208" y="2239325"/>
              <a:ext cx="5640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Logging</a:t>
              </a:r>
              <a:endParaRPr sz="700"/>
            </a:p>
          </p:txBody>
        </p:sp>
        <p:pic>
          <p:nvPicPr>
            <p:cNvPr id="538" name="Shape 538"/>
            <p:cNvPicPr preferRelativeResize="0"/>
            <p:nvPr/>
          </p:nvPicPr>
          <p:blipFill rotWithShape="1">
            <a:blip r:embed="rId13">
              <a:alphaModFix/>
            </a:blip>
            <a:srcRect b="11504"/>
            <a:stretch/>
          </p:blipFill>
          <p:spPr>
            <a:xfrm>
              <a:off x="3063321" y="1798913"/>
              <a:ext cx="567775" cy="478650"/>
            </a:xfrm>
            <a:prstGeom prst="rect">
              <a:avLst/>
            </a:prstGeom>
            <a:noFill/>
            <a:ln>
              <a:noFill/>
            </a:ln>
          </p:spPr>
        </p:pic>
      </p:grpSp>
      <p:grpSp>
        <p:nvGrpSpPr>
          <p:cNvPr id="539" name="Shape 539"/>
          <p:cNvGrpSpPr/>
          <p:nvPr/>
        </p:nvGrpSpPr>
        <p:grpSpPr>
          <a:xfrm>
            <a:off x="3811756" y="1774762"/>
            <a:ext cx="796800" cy="785263"/>
            <a:chOff x="3811756" y="1774762"/>
            <a:chExt cx="796800" cy="785263"/>
          </a:xfrm>
        </p:grpSpPr>
        <p:sp>
          <p:nvSpPr>
            <p:cNvPr id="540" name="Shape 540"/>
            <p:cNvSpPr txBox="1"/>
            <p:nvPr/>
          </p:nvSpPr>
          <p:spPr>
            <a:xfrm>
              <a:off x="3811756" y="2239325"/>
              <a:ext cx="796800" cy="32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Remote Procedure Call</a:t>
              </a:r>
              <a:endParaRPr sz="700"/>
            </a:p>
          </p:txBody>
        </p:sp>
        <p:pic>
          <p:nvPicPr>
            <p:cNvPr id="541" name="Shape 541"/>
            <p:cNvPicPr preferRelativeResize="0"/>
            <p:nvPr/>
          </p:nvPicPr>
          <p:blipFill rotWithShape="1">
            <a:blip r:embed="rId14">
              <a:alphaModFix/>
            </a:blip>
            <a:srcRect l="5847" r="4602" b="31754"/>
            <a:stretch/>
          </p:blipFill>
          <p:spPr>
            <a:xfrm>
              <a:off x="3903956" y="1774762"/>
              <a:ext cx="612400" cy="426600"/>
            </a:xfrm>
            <a:prstGeom prst="rect">
              <a:avLst/>
            </a:prstGeom>
            <a:noFill/>
            <a:ln>
              <a:noFill/>
            </a:ln>
          </p:spPr>
        </p:pic>
      </p:grpSp>
      <p:grpSp>
        <p:nvGrpSpPr>
          <p:cNvPr id="542" name="Shape 542"/>
          <p:cNvGrpSpPr/>
          <p:nvPr/>
        </p:nvGrpSpPr>
        <p:grpSpPr>
          <a:xfrm>
            <a:off x="1337300" y="1787962"/>
            <a:ext cx="685500" cy="687463"/>
            <a:chOff x="1337300" y="1787962"/>
            <a:chExt cx="685500" cy="687463"/>
          </a:xfrm>
        </p:grpSpPr>
        <p:sp>
          <p:nvSpPr>
            <p:cNvPr id="543" name="Shape 543"/>
            <p:cNvSpPr txBox="1"/>
            <p:nvPr/>
          </p:nvSpPr>
          <p:spPr>
            <a:xfrm>
              <a:off x="1337300" y="2239325"/>
              <a:ext cx="6855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Monitoring</a:t>
              </a:r>
              <a:endParaRPr sz="700"/>
            </a:p>
          </p:txBody>
        </p:sp>
        <p:pic>
          <p:nvPicPr>
            <p:cNvPr id="544" name="Shape 544"/>
            <p:cNvPicPr preferRelativeResize="0"/>
            <p:nvPr/>
          </p:nvPicPr>
          <p:blipFill rotWithShape="1">
            <a:blip r:embed="rId15">
              <a:alphaModFix/>
            </a:blip>
            <a:srcRect l="5460" r="7726" b="12770"/>
            <a:stretch/>
          </p:blipFill>
          <p:spPr>
            <a:xfrm>
              <a:off x="1424825" y="1787962"/>
              <a:ext cx="510450" cy="489600"/>
            </a:xfrm>
            <a:prstGeom prst="rect">
              <a:avLst/>
            </a:prstGeom>
            <a:noFill/>
            <a:ln>
              <a:noFill/>
            </a:ln>
          </p:spPr>
        </p:pic>
      </p:grpSp>
      <p:grpSp>
        <p:nvGrpSpPr>
          <p:cNvPr id="545" name="Shape 545"/>
          <p:cNvGrpSpPr/>
          <p:nvPr/>
        </p:nvGrpSpPr>
        <p:grpSpPr>
          <a:xfrm>
            <a:off x="5601077" y="1911763"/>
            <a:ext cx="679200" cy="673162"/>
            <a:chOff x="5601077" y="1911763"/>
            <a:chExt cx="679200" cy="673162"/>
          </a:xfrm>
        </p:grpSpPr>
        <p:sp>
          <p:nvSpPr>
            <p:cNvPr id="546" name="Shape 546"/>
            <p:cNvSpPr txBox="1"/>
            <p:nvPr/>
          </p:nvSpPr>
          <p:spPr>
            <a:xfrm>
              <a:off x="5601077" y="2239325"/>
              <a:ext cx="679200" cy="34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Container Runtime</a:t>
              </a:r>
              <a:endParaRPr sz="700"/>
            </a:p>
          </p:txBody>
        </p:sp>
        <p:pic>
          <p:nvPicPr>
            <p:cNvPr id="547" name="Shape 547"/>
            <p:cNvPicPr preferRelativeResize="0"/>
            <p:nvPr/>
          </p:nvPicPr>
          <p:blipFill rotWithShape="1">
            <a:blip r:embed="rId16">
              <a:alphaModFix/>
            </a:blip>
            <a:srcRect l="5462" t="9187" r="4996" b="32291"/>
            <a:stretch/>
          </p:blipFill>
          <p:spPr>
            <a:xfrm>
              <a:off x="5634477" y="1911763"/>
              <a:ext cx="612400" cy="365800"/>
            </a:xfrm>
            <a:prstGeom prst="rect">
              <a:avLst/>
            </a:prstGeom>
            <a:noFill/>
            <a:ln>
              <a:noFill/>
            </a:ln>
          </p:spPr>
        </p:pic>
      </p:grpSp>
      <p:grpSp>
        <p:nvGrpSpPr>
          <p:cNvPr id="548" name="Shape 548"/>
          <p:cNvGrpSpPr/>
          <p:nvPr/>
        </p:nvGrpSpPr>
        <p:grpSpPr>
          <a:xfrm>
            <a:off x="2203460" y="1894054"/>
            <a:ext cx="679200" cy="644071"/>
            <a:chOff x="2203460" y="1894054"/>
            <a:chExt cx="679200" cy="644071"/>
          </a:xfrm>
        </p:grpSpPr>
        <p:sp>
          <p:nvSpPr>
            <p:cNvPr id="549" name="Shape 549"/>
            <p:cNvSpPr txBox="1"/>
            <p:nvPr/>
          </p:nvSpPr>
          <p:spPr>
            <a:xfrm>
              <a:off x="2203460" y="2239325"/>
              <a:ext cx="679200" cy="29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Distributed Tracing API</a:t>
              </a:r>
              <a:endParaRPr sz="700"/>
            </a:p>
          </p:txBody>
        </p:sp>
        <p:pic>
          <p:nvPicPr>
            <p:cNvPr id="550" name="Shape 550"/>
            <p:cNvPicPr preferRelativeResize="0"/>
            <p:nvPr/>
          </p:nvPicPr>
          <p:blipFill>
            <a:blip r:embed="rId17">
              <a:alphaModFix/>
            </a:blip>
            <a:stretch>
              <a:fillRect/>
            </a:stretch>
          </p:blipFill>
          <p:spPr>
            <a:xfrm>
              <a:off x="2275284" y="1894054"/>
              <a:ext cx="535553" cy="383509"/>
            </a:xfrm>
            <a:prstGeom prst="rect">
              <a:avLst/>
            </a:prstGeom>
            <a:noFill/>
            <a:ln>
              <a:noFill/>
            </a:ln>
          </p:spPr>
        </p:pic>
      </p:grpSp>
      <p:grpSp>
        <p:nvGrpSpPr>
          <p:cNvPr id="551" name="Shape 551"/>
          <p:cNvGrpSpPr/>
          <p:nvPr/>
        </p:nvGrpSpPr>
        <p:grpSpPr>
          <a:xfrm>
            <a:off x="4789217" y="1798912"/>
            <a:ext cx="631200" cy="812413"/>
            <a:chOff x="4789217" y="1798912"/>
            <a:chExt cx="631200" cy="812413"/>
          </a:xfrm>
        </p:grpSpPr>
        <p:sp>
          <p:nvSpPr>
            <p:cNvPr id="552" name="Shape 552"/>
            <p:cNvSpPr txBox="1"/>
            <p:nvPr/>
          </p:nvSpPr>
          <p:spPr>
            <a:xfrm>
              <a:off x="4789217" y="2239325"/>
              <a:ext cx="631200" cy="37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Container Runtime</a:t>
              </a:r>
              <a:endParaRPr sz="700"/>
            </a:p>
          </p:txBody>
        </p:sp>
        <p:pic>
          <p:nvPicPr>
            <p:cNvPr id="553" name="Shape 553"/>
            <p:cNvPicPr preferRelativeResize="0"/>
            <p:nvPr/>
          </p:nvPicPr>
          <p:blipFill>
            <a:blip r:embed="rId18">
              <a:alphaModFix/>
            </a:blip>
            <a:stretch>
              <a:fillRect/>
            </a:stretch>
          </p:blipFill>
          <p:spPr>
            <a:xfrm>
              <a:off x="4961665" y="1798912"/>
              <a:ext cx="286304" cy="478650"/>
            </a:xfrm>
            <a:prstGeom prst="rect">
              <a:avLst/>
            </a:prstGeom>
            <a:noFill/>
            <a:ln>
              <a:noFill/>
            </a:ln>
          </p:spPr>
        </p:pic>
      </p:grpSp>
      <p:cxnSp>
        <p:nvCxnSpPr>
          <p:cNvPr id="554" name="Shape 554"/>
          <p:cNvCxnSpPr/>
          <p:nvPr/>
        </p:nvCxnSpPr>
        <p:spPr>
          <a:xfrm>
            <a:off x="7224100" y="1722775"/>
            <a:ext cx="2100" cy="1634100"/>
          </a:xfrm>
          <a:prstGeom prst="straightConnector1">
            <a:avLst/>
          </a:prstGeom>
          <a:noFill/>
          <a:ln w="9525" cap="flat" cmpd="sng">
            <a:solidFill>
              <a:srgbClr val="1F497D"/>
            </a:solidFill>
            <a:prstDash val="solid"/>
            <a:round/>
            <a:headEnd type="none" w="med" len="med"/>
            <a:tailEnd type="none" w="med" len="med"/>
          </a:ln>
        </p:spPr>
      </p:cxnSp>
      <p:grpSp>
        <p:nvGrpSpPr>
          <p:cNvPr id="555" name="Shape 555"/>
          <p:cNvGrpSpPr/>
          <p:nvPr/>
        </p:nvGrpSpPr>
        <p:grpSpPr>
          <a:xfrm>
            <a:off x="5711439" y="2610838"/>
            <a:ext cx="679200" cy="825925"/>
            <a:chOff x="5711439" y="2610838"/>
            <a:chExt cx="679200" cy="825925"/>
          </a:xfrm>
        </p:grpSpPr>
        <p:sp>
          <p:nvSpPr>
            <p:cNvPr id="556" name="Shape 556"/>
            <p:cNvSpPr txBox="1"/>
            <p:nvPr/>
          </p:nvSpPr>
          <p:spPr>
            <a:xfrm>
              <a:off x="5711439" y="3091163"/>
              <a:ext cx="679200" cy="34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Messaging</a:t>
              </a:r>
              <a:endParaRPr sz="700"/>
            </a:p>
          </p:txBody>
        </p:sp>
        <p:pic>
          <p:nvPicPr>
            <p:cNvPr id="557" name="Shape 557"/>
            <p:cNvPicPr preferRelativeResize="0"/>
            <p:nvPr/>
          </p:nvPicPr>
          <p:blipFill>
            <a:blip r:embed="rId19">
              <a:alphaModFix/>
            </a:blip>
            <a:stretch>
              <a:fillRect/>
            </a:stretch>
          </p:blipFill>
          <p:spPr>
            <a:xfrm>
              <a:off x="5806388" y="2610838"/>
              <a:ext cx="489303" cy="506175"/>
            </a:xfrm>
            <a:prstGeom prst="rect">
              <a:avLst/>
            </a:prstGeom>
            <a:noFill/>
            <a:ln>
              <a:noFill/>
            </a:ln>
          </p:spPr>
        </p:pic>
      </p:grpSp>
      <p:grpSp>
        <p:nvGrpSpPr>
          <p:cNvPr id="558" name="Shape 558"/>
          <p:cNvGrpSpPr/>
          <p:nvPr/>
        </p:nvGrpSpPr>
        <p:grpSpPr>
          <a:xfrm>
            <a:off x="8027969" y="1850961"/>
            <a:ext cx="599100" cy="764264"/>
            <a:chOff x="8027969" y="1850961"/>
            <a:chExt cx="599100" cy="764264"/>
          </a:xfrm>
        </p:grpSpPr>
        <p:pic>
          <p:nvPicPr>
            <p:cNvPr id="559" name="Shape 559"/>
            <p:cNvPicPr preferRelativeResize="0"/>
            <p:nvPr/>
          </p:nvPicPr>
          <p:blipFill>
            <a:blip r:embed="rId20">
              <a:alphaModFix/>
            </a:blip>
            <a:stretch>
              <a:fillRect/>
            </a:stretch>
          </p:blipFill>
          <p:spPr>
            <a:xfrm>
              <a:off x="8125160" y="1850961"/>
              <a:ext cx="404718" cy="426601"/>
            </a:xfrm>
            <a:prstGeom prst="rect">
              <a:avLst/>
            </a:prstGeom>
            <a:noFill/>
            <a:ln>
              <a:noFill/>
            </a:ln>
          </p:spPr>
        </p:pic>
        <p:sp>
          <p:nvSpPr>
            <p:cNvPr id="560" name="Shape 560"/>
            <p:cNvSpPr txBox="1"/>
            <p:nvPr/>
          </p:nvSpPr>
          <p:spPr>
            <a:xfrm>
              <a:off x="8027969" y="223932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Identity Spec</a:t>
              </a:r>
              <a:endParaRPr sz="700"/>
            </a:p>
          </p:txBody>
        </p:sp>
      </p:grpSp>
      <p:grpSp>
        <p:nvGrpSpPr>
          <p:cNvPr id="561" name="Shape 561"/>
          <p:cNvGrpSpPr/>
          <p:nvPr/>
        </p:nvGrpSpPr>
        <p:grpSpPr>
          <a:xfrm>
            <a:off x="8626602" y="1850961"/>
            <a:ext cx="599100" cy="764264"/>
            <a:chOff x="8626602" y="1850961"/>
            <a:chExt cx="599100" cy="764264"/>
          </a:xfrm>
        </p:grpSpPr>
        <p:pic>
          <p:nvPicPr>
            <p:cNvPr id="562" name="Shape 562"/>
            <p:cNvPicPr preferRelativeResize="0"/>
            <p:nvPr/>
          </p:nvPicPr>
          <p:blipFill>
            <a:blip r:embed="rId21">
              <a:alphaModFix/>
            </a:blip>
            <a:stretch>
              <a:fillRect/>
            </a:stretch>
          </p:blipFill>
          <p:spPr>
            <a:xfrm>
              <a:off x="8784731" y="1850961"/>
              <a:ext cx="282841" cy="426602"/>
            </a:xfrm>
            <a:prstGeom prst="rect">
              <a:avLst/>
            </a:prstGeom>
            <a:noFill/>
            <a:ln>
              <a:noFill/>
            </a:ln>
          </p:spPr>
        </p:pic>
        <p:sp>
          <p:nvSpPr>
            <p:cNvPr id="563" name="Shape 563"/>
            <p:cNvSpPr txBox="1"/>
            <p:nvPr/>
          </p:nvSpPr>
          <p:spPr>
            <a:xfrm>
              <a:off x="8626602" y="223932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Identity</a:t>
              </a:r>
              <a:endParaRPr sz="700"/>
            </a:p>
          </p:txBody>
        </p:sp>
      </p:grpSp>
      <p:grpSp>
        <p:nvGrpSpPr>
          <p:cNvPr id="564" name="Shape 564"/>
          <p:cNvGrpSpPr/>
          <p:nvPr/>
        </p:nvGrpSpPr>
        <p:grpSpPr>
          <a:xfrm>
            <a:off x="7265969" y="2638362"/>
            <a:ext cx="599100" cy="828700"/>
            <a:chOff x="7265969" y="2638362"/>
            <a:chExt cx="599100" cy="828700"/>
          </a:xfrm>
        </p:grpSpPr>
        <p:pic>
          <p:nvPicPr>
            <p:cNvPr id="565" name="Shape 565"/>
            <p:cNvPicPr preferRelativeResize="0"/>
            <p:nvPr/>
          </p:nvPicPr>
          <p:blipFill>
            <a:blip r:embed="rId22">
              <a:alphaModFix/>
            </a:blip>
            <a:stretch>
              <a:fillRect/>
            </a:stretch>
          </p:blipFill>
          <p:spPr>
            <a:xfrm>
              <a:off x="7295857" y="2638362"/>
              <a:ext cx="539324" cy="478650"/>
            </a:xfrm>
            <a:prstGeom prst="rect">
              <a:avLst/>
            </a:prstGeom>
            <a:noFill/>
            <a:ln>
              <a:noFill/>
            </a:ln>
          </p:spPr>
        </p:pic>
        <p:sp>
          <p:nvSpPr>
            <p:cNvPr id="566" name="Shape 566"/>
            <p:cNvSpPr txBox="1"/>
            <p:nvPr/>
          </p:nvSpPr>
          <p:spPr>
            <a:xfrm>
              <a:off x="7265969" y="3091163"/>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Policy</a:t>
              </a:r>
              <a:endParaRPr sz="700"/>
            </a:p>
          </p:txBody>
        </p:sp>
      </p:grpSp>
      <p:cxnSp>
        <p:nvCxnSpPr>
          <p:cNvPr id="567" name="Shape 567"/>
          <p:cNvCxnSpPr/>
          <p:nvPr/>
        </p:nvCxnSpPr>
        <p:spPr>
          <a:xfrm>
            <a:off x="8681275" y="1682175"/>
            <a:ext cx="446100" cy="4200"/>
          </a:xfrm>
          <a:prstGeom prst="straightConnector1">
            <a:avLst/>
          </a:prstGeom>
          <a:noFill/>
          <a:ln w="9525" cap="flat" cmpd="sng">
            <a:solidFill>
              <a:srgbClr val="595959"/>
            </a:solidFill>
            <a:prstDash val="solid"/>
            <a:round/>
            <a:headEnd type="none" w="med" len="med"/>
            <a:tailEnd type="none" w="med" len="med"/>
          </a:ln>
        </p:spPr>
      </p:cxnSp>
      <p:cxnSp>
        <p:nvCxnSpPr>
          <p:cNvPr id="568" name="Shape 568"/>
          <p:cNvCxnSpPr/>
          <p:nvPr/>
        </p:nvCxnSpPr>
        <p:spPr>
          <a:xfrm>
            <a:off x="1280500" y="1722775"/>
            <a:ext cx="2100" cy="1634100"/>
          </a:xfrm>
          <a:prstGeom prst="straightConnector1">
            <a:avLst/>
          </a:prstGeom>
          <a:noFill/>
          <a:ln w="9525" cap="flat" cmpd="sng">
            <a:solidFill>
              <a:srgbClr val="1F497D"/>
            </a:solidFill>
            <a:prstDash val="solid"/>
            <a:round/>
            <a:headEnd type="none" w="med" len="med"/>
            <a:tailEnd type="none" w="med" len="med"/>
          </a:ln>
        </p:spPr>
      </p:cxnSp>
      <p:sp>
        <p:nvSpPr>
          <p:cNvPr id="569" name="Shape 569"/>
          <p:cNvSpPr txBox="1"/>
          <p:nvPr/>
        </p:nvSpPr>
        <p:spPr>
          <a:xfrm>
            <a:off x="130600" y="1449650"/>
            <a:ext cx="1126800" cy="236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300" b="1">
                <a:solidFill>
                  <a:srgbClr val="595959"/>
                </a:solidFill>
                <a:latin typeface="Century Gothic"/>
                <a:ea typeface="Century Gothic"/>
                <a:cs typeface="Century Gothic"/>
                <a:sym typeface="Century Gothic"/>
              </a:rPr>
              <a:t>Graduated</a:t>
            </a:r>
            <a:endParaRPr sz="1300" b="1"/>
          </a:p>
        </p:txBody>
      </p:sp>
      <p:pic>
        <p:nvPicPr>
          <p:cNvPr id="570" name="Shape 570" descr="logo_cncf_cisco.png"/>
          <p:cNvPicPr preferRelativeResize="0"/>
          <p:nvPr/>
        </p:nvPicPr>
        <p:blipFill rotWithShape="1">
          <a:blip r:embed="rId23">
            <a:alphaModFix/>
          </a:blip>
          <a:srcRect/>
          <a:stretch/>
        </p:blipFill>
        <p:spPr>
          <a:xfrm>
            <a:off x="3722985" y="3784681"/>
            <a:ext cx="679200" cy="417000"/>
          </a:xfrm>
          <a:prstGeom prst="rect">
            <a:avLst/>
          </a:prstGeom>
          <a:noFill/>
          <a:ln>
            <a:noFill/>
          </a:ln>
        </p:spPr>
      </p:pic>
      <p:pic>
        <p:nvPicPr>
          <p:cNvPr id="571" name="Shape 571" descr="cncf_logo_intel.png"/>
          <p:cNvPicPr preferRelativeResize="0"/>
          <p:nvPr/>
        </p:nvPicPr>
        <p:blipFill rotWithShape="1">
          <a:blip r:embed="rId24">
            <a:alphaModFix/>
          </a:blip>
          <a:srcRect/>
          <a:stretch/>
        </p:blipFill>
        <p:spPr>
          <a:xfrm>
            <a:off x="1425455" y="4308922"/>
            <a:ext cx="666300" cy="409200"/>
          </a:xfrm>
          <a:prstGeom prst="rect">
            <a:avLst/>
          </a:prstGeom>
          <a:noFill/>
          <a:ln>
            <a:noFill/>
          </a:ln>
        </p:spPr>
      </p:pic>
      <p:pic>
        <p:nvPicPr>
          <p:cNvPr id="572" name="Shape 572"/>
          <p:cNvPicPr preferRelativeResize="0"/>
          <p:nvPr/>
        </p:nvPicPr>
        <p:blipFill rotWithShape="1">
          <a:blip r:embed="rId25">
            <a:alphaModFix/>
          </a:blip>
          <a:srcRect/>
          <a:stretch/>
        </p:blipFill>
        <p:spPr>
          <a:xfrm>
            <a:off x="5762141" y="3739981"/>
            <a:ext cx="567900" cy="506400"/>
          </a:xfrm>
          <a:prstGeom prst="rect">
            <a:avLst/>
          </a:prstGeom>
          <a:noFill/>
          <a:ln>
            <a:noFill/>
          </a:ln>
        </p:spPr>
      </p:pic>
      <p:pic>
        <p:nvPicPr>
          <p:cNvPr id="573" name="Shape 573" descr="cncf_fujitsu.png"/>
          <p:cNvPicPr preferRelativeResize="0"/>
          <p:nvPr/>
        </p:nvPicPr>
        <p:blipFill rotWithShape="1">
          <a:blip r:embed="rId26">
            <a:alphaModFix/>
          </a:blip>
          <a:srcRect/>
          <a:stretch/>
        </p:blipFill>
        <p:spPr>
          <a:xfrm>
            <a:off x="6518769" y="3803431"/>
            <a:ext cx="617700" cy="379500"/>
          </a:xfrm>
          <a:prstGeom prst="rect">
            <a:avLst/>
          </a:prstGeom>
          <a:noFill/>
          <a:ln>
            <a:noFill/>
          </a:ln>
        </p:spPr>
      </p:pic>
      <p:pic>
        <p:nvPicPr>
          <p:cNvPr id="574" name="Shape 574" descr="logo_cncf_mesosphere.png"/>
          <p:cNvPicPr preferRelativeResize="0"/>
          <p:nvPr/>
        </p:nvPicPr>
        <p:blipFill rotWithShape="1">
          <a:blip r:embed="rId27">
            <a:alphaModFix/>
          </a:blip>
          <a:srcRect/>
          <a:stretch/>
        </p:blipFill>
        <p:spPr>
          <a:xfrm>
            <a:off x="2905924" y="4325422"/>
            <a:ext cx="612300" cy="376200"/>
          </a:xfrm>
          <a:prstGeom prst="rect">
            <a:avLst/>
          </a:prstGeom>
          <a:noFill/>
          <a:ln>
            <a:noFill/>
          </a:ln>
        </p:spPr>
      </p:pic>
      <p:pic>
        <p:nvPicPr>
          <p:cNvPr id="575" name="Shape 575" descr="cncf_logo_rh.png"/>
          <p:cNvPicPr preferRelativeResize="0"/>
          <p:nvPr/>
        </p:nvPicPr>
        <p:blipFill rotWithShape="1">
          <a:blip r:embed="rId28">
            <a:alphaModFix/>
          </a:blip>
          <a:srcRect/>
          <a:stretch/>
        </p:blipFill>
        <p:spPr>
          <a:xfrm>
            <a:off x="5579023" y="4259722"/>
            <a:ext cx="826500" cy="507600"/>
          </a:xfrm>
          <a:prstGeom prst="rect">
            <a:avLst/>
          </a:prstGeom>
          <a:noFill/>
          <a:ln>
            <a:noFill/>
          </a:ln>
        </p:spPr>
      </p:pic>
      <p:pic>
        <p:nvPicPr>
          <p:cNvPr id="576" name="Shape 576" descr="cncf_logo_huawei.png"/>
          <p:cNvPicPr preferRelativeResize="0"/>
          <p:nvPr/>
        </p:nvPicPr>
        <p:blipFill rotWithShape="1">
          <a:blip r:embed="rId29">
            <a:alphaModFix/>
          </a:blip>
          <a:srcRect/>
          <a:stretch/>
        </p:blipFill>
        <p:spPr>
          <a:xfrm>
            <a:off x="8310725" y="3748531"/>
            <a:ext cx="796800" cy="489300"/>
          </a:xfrm>
          <a:prstGeom prst="rect">
            <a:avLst/>
          </a:prstGeom>
          <a:noFill/>
          <a:ln>
            <a:noFill/>
          </a:ln>
        </p:spPr>
      </p:pic>
      <p:pic>
        <p:nvPicPr>
          <p:cNvPr id="577" name="Shape 577"/>
          <p:cNvPicPr preferRelativeResize="0"/>
          <p:nvPr/>
        </p:nvPicPr>
        <p:blipFill>
          <a:blip r:embed="rId30">
            <a:alphaModFix/>
          </a:blip>
          <a:stretch>
            <a:fillRect/>
          </a:stretch>
        </p:blipFill>
        <p:spPr>
          <a:xfrm>
            <a:off x="6528658" y="4337313"/>
            <a:ext cx="714299" cy="352417"/>
          </a:xfrm>
          <a:prstGeom prst="rect">
            <a:avLst/>
          </a:prstGeom>
          <a:noFill/>
          <a:ln>
            <a:noFill/>
          </a:ln>
        </p:spPr>
      </p:pic>
      <p:pic>
        <p:nvPicPr>
          <p:cNvPr id="578" name="Shape 578" descr="DellTech_Logo_Prm_Blue_Gry_rgb[4].jpg"/>
          <p:cNvPicPr preferRelativeResize="0"/>
          <p:nvPr/>
        </p:nvPicPr>
        <p:blipFill rotWithShape="1">
          <a:blip r:embed="rId31">
            <a:alphaModFix/>
          </a:blip>
          <a:srcRect/>
          <a:stretch/>
        </p:blipFill>
        <p:spPr>
          <a:xfrm>
            <a:off x="4590913" y="3929431"/>
            <a:ext cx="982500" cy="127500"/>
          </a:xfrm>
          <a:prstGeom prst="rect">
            <a:avLst/>
          </a:prstGeom>
          <a:noFill/>
          <a:ln>
            <a:noFill/>
          </a:ln>
        </p:spPr>
      </p:pic>
      <p:pic>
        <p:nvPicPr>
          <p:cNvPr id="579" name="Shape 579"/>
          <p:cNvPicPr preferRelativeResize="0"/>
          <p:nvPr/>
        </p:nvPicPr>
        <p:blipFill>
          <a:blip r:embed="rId32">
            <a:alphaModFix/>
          </a:blip>
          <a:stretch>
            <a:fillRect/>
          </a:stretch>
        </p:blipFill>
        <p:spPr>
          <a:xfrm>
            <a:off x="4610190" y="4302097"/>
            <a:ext cx="845699" cy="422849"/>
          </a:xfrm>
          <a:prstGeom prst="rect">
            <a:avLst/>
          </a:prstGeom>
          <a:noFill/>
          <a:ln>
            <a:noFill/>
          </a:ln>
        </p:spPr>
      </p:pic>
      <p:pic>
        <p:nvPicPr>
          <p:cNvPr id="580" name="Shape 580"/>
          <p:cNvPicPr preferRelativeResize="0"/>
          <p:nvPr/>
        </p:nvPicPr>
        <p:blipFill>
          <a:blip r:embed="rId33">
            <a:alphaModFix/>
          </a:blip>
          <a:stretch>
            <a:fillRect/>
          </a:stretch>
        </p:blipFill>
        <p:spPr>
          <a:xfrm>
            <a:off x="8168426" y="4443063"/>
            <a:ext cx="864700" cy="140918"/>
          </a:xfrm>
          <a:prstGeom prst="rect">
            <a:avLst/>
          </a:prstGeom>
          <a:noFill/>
          <a:ln>
            <a:noFill/>
          </a:ln>
        </p:spPr>
      </p:pic>
      <p:pic>
        <p:nvPicPr>
          <p:cNvPr id="581" name="Shape 581"/>
          <p:cNvPicPr preferRelativeResize="0"/>
          <p:nvPr/>
        </p:nvPicPr>
        <p:blipFill>
          <a:blip r:embed="rId34">
            <a:alphaModFix/>
          </a:blip>
          <a:stretch>
            <a:fillRect/>
          </a:stretch>
        </p:blipFill>
        <p:spPr>
          <a:xfrm>
            <a:off x="3641358" y="4254529"/>
            <a:ext cx="845698" cy="517986"/>
          </a:xfrm>
          <a:prstGeom prst="rect">
            <a:avLst/>
          </a:prstGeom>
          <a:noFill/>
          <a:ln>
            <a:noFill/>
          </a:ln>
        </p:spPr>
      </p:pic>
      <p:pic>
        <p:nvPicPr>
          <p:cNvPr id="582" name="Shape 582"/>
          <p:cNvPicPr preferRelativeResize="0"/>
          <p:nvPr/>
        </p:nvPicPr>
        <p:blipFill rotWithShape="1">
          <a:blip r:embed="rId35">
            <a:alphaModFix/>
          </a:blip>
          <a:srcRect t="13741" b="13515"/>
          <a:stretch/>
        </p:blipFill>
        <p:spPr>
          <a:xfrm>
            <a:off x="7366091" y="4266488"/>
            <a:ext cx="679200" cy="494068"/>
          </a:xfrm>
          <a:prstGeom prst="rect">
            <a:avLst/>
          </a:prstGeom>
          <a:noFill/>
          <a:ln>
            <a:noFill/>
          </a:ln>
        </p:spPr>
      </p:pic>
      <p:pic>
        <p:nvPicPr>
          <p:cNvPr id="583" name="Shape 583" descr="logo_AWS.png"/>
          <p:cNvPicPr preferRelativeResize="0"/>
          <p:nvPr/>
        </p:nvPicPr>
        <p:blipFill>
          <a:blip r:embed="rId36">
            <a:alphaModFix/>
          </a:blip>
          <a:stretch>
            <a:fillRect/>
          </a:stretch>
        </p:blipFill>
        <p:spPr>
          <a:xfrm>
            <a:off x="1681729" y="3774134"/>
            <a:ext cx="714300" cy="438094"/>
          </a:xfrm>
          <a:prstGeom prst="rect">
            <a:avLst/>
          </a:prstGeom>
          <a:noFill/>
          <a:ln>
            <a:noFill/>
          </a:ln>
        </p:spPr>
      </p:pic>
      <p:pic>
        <p:nvPicPr>
          <p:cNvPr id="584" name="Shape 584"/>
          <p:cNvPicPr preferRelativeResize="0"/>
          <p:nvPr/>
        </p:nvPicPr>
        <p:blipFill rotWithShape="1">
          <a:blip r:embed="rId37">
            <a:alphaModFix/>
          </a:blip>
          <a:srcRect t="24947" b="23783"/>
          <a:stretch/>
        </p:blipFill>
        <p:spPr>
          <a:xfrm>
            <a:off x="2584757" y="3810630"/>
            <a:ext cx="949500" cy="365103"/>
          </a:xfrm>
          <a:prstGeom prst="rect">
            <a:avLst/>
          </a:prstGeom>
          <a:noFill/>
          <a:ln>
            <a:noFill/>
          </a:ln>
        </p:spPr>
      </p:pic>
      <p:pic>
        <p:nvPicPr>
          <p:cNvPr id="585" name="Shape 585"/>
          <p:cNvPicPr preferRelativeResize="0"/>
          <p:nvPr/>
        </p:nvPicPr>
        <p:blipFill>
          <a:blip r:embed="rId38">
            <a:alphaModFix/>
          </a:blip>
          <a:stretch>
            <a:fillRect/>
          </a:stretch>
        </p:blipFill>
        <p:spPr>
          <a:xfrm>
            <a:off x="7325197" y="3749159"/>
            <a:ext cx="796800" cy="488045"/>
          </a:xfrm>
          <a:prstGeom prst="rect">
            <a:avLst/>
          </a:prstGeom>
          <a:noFill/>
          <a:ln>
            <a:noFill/>
          </a:ln>
        </p:spPr>
      </p:pic>
      <p:pic>
        <p:nvPicPr>
          <p:cNvPr id="586" name="Shape 586"/>
          <p:cNvPicPr preferRelativeResize="0"/>
          <p:nvPr/>
        </p:nvPicPr>
        <p:blipFill>
          <a:blip r:embed="rId39">
            <a:alphaModFix/>
          </a:blip>
          <a:stretch>
            <a:fillRect/>
          </a:stretch>
        </p:blipFill>
        <p:spPr>
          <a:xfrm>
            <a:off x="137925" y="3896230"/>
            <a:ext cx="1355076" cy="193902"/>
          </a:xfrm>
          <a:prstGeom prst="rect">
            <a:avLst/>
          </a:prstGeom>
          <a:noFill/>
          <a:ln>
            <a:noFill/>
          </a:ln>
        </p:spPr>
      </p:pic>
      <p:pic>
        <p:nvPicPr>
          <p:cNvPr id="587" name="Shape 587"/>
          <p:cNvPicPr preferRelativeResize="0"/>
          <p:nvPr/>
        </p:nvPicPr>
        <p:blipFill>
          <a:blip r:embed="rId40">
            <a:alphaModFix/>
          </a:blip>
          <a:stretch>
            <a:fillRect/>
          </a:stretch>
        </p:blipFill>
        <p:spPr>
          <a:xfrm>
            <a:off x="77338" y="4372072"/>
            <a:ext cx="1224984" cy="282900"/>
          </a:xfrm>
          <a:prstGeom prst="rect">
            <a:avLst/>
          </a:prstGeom>
          <a:noFill/>
          <a:ln>
            <a:noFill/>
          </a:ln>
        </p:spPr>
      </p:pic>
      <p:pic>
        <p:nvPicPr>
          <p:cNvPr id="588" name="Shape 588"/>
          <p:cNvPicPr preferRelativeResize="0"/>
          <p:nvPr/>
        </p:nvPicPr>
        <p:blipFill rotWithShape="1">
          <a:blip r:embed="rId41">
            <a:alphaModFix/>
          </a:blip>
          <a:srcRect l="15368" t="3747" r="13940" b="7654"/>
          <a:stretch/>
        </p:blipFill>
        <p:spPr>
          <a:xfrm>
            <a:off x="2214890" y="4295539"/>
            <a:ext cx="567900" cy="435965"/>
          </a:xfrm>
          <a:prstGeom prst="rect">
            <a:avLst/>
          </a:prstGeom>
          <a:noFill/>
          <a:ln>
            <a:noFill/>
          </a:ln>
        </p:spPr>
      </p:pic>
      <p:grpSp>
        <p:nvGrpSpPr>
          <p:cNvPr id="589" name="Shape 589"/>
          <p:cNvGrpSpPr/>
          <p:nvPr/>
        </p:nvGrpSpPr>
        <p:grpSpPr>
          <a:xfrm>
            <a:off x="7948150" y="2845725"/>
            <a:ext cx="685502" cy="621337"/>
            <a:chOff x="7948150" y="2845725"/>
            <a:chExt cx="685502" cy="621337"/>
          </a:xfrm>
        </p:grpSpPr>
        <p:pic>
          <p:nvPicPr>
            <p:cNvPr id="590" name="Shape 590"/>
            <p:cNvPicPr preferRelativeResize="0"/>
            <p:nvPr/>
          </p:nvPicPr>
          <p:blipFill>
            <a:blip r:embed="rId42">
              <a:alphaModFix/>
            </a:blip>
            <a:stretch>
              <a:fillRect/>
            </a:stretch>
          </p:blipFill>
          <p:spPr>
            <a:xfrm>
              <a:off x="7948150" y="2845725"/>
              <a:ext cx="685502" cy="271287"/>
            </a:xfrm>
            <a:prstGeom prst="rect">
              <a:avLst/>
            </a:prstGeom>
            <a:noFill/>
            <a:ln>
              <a:noFill/>
            </a:ln>
          </p:spPr>
        </p:pic>
        <p:sp>
          <p:nvSpPr>
            <p:cNvPr id="591" name="Shape 591"/>
            <p:cNvSpPr txBox="1"/>
            <p:nvPr/>
          </p:nvSpPr>
          <p:spPr>
            <a:xfrm>
              <a:off x="7973651" y="3091163"/>
              <a:ext cx="6345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Serverless</a:t>
              </a:r>
              <a:endParaRPr sz="700"/>
            </a:p>
          </p:txBody>
        </p:sp>
      </p:grpSp>
      <p:grpSp>
        <p:nvGrpSpPr>
          <p:cNvPr id="592" name="Shape 592"/>
          <p:cNvGrpSpPr/>
          <p:nvPr/>
        </p:nvGrpSpPr>
        <p:grpSpPr>
          <a:xfrm>
            <a:off x="8626602" y="2622963"/>
            <a:ext cx="599100" cy="844099"/>
            <a:chOff x="8626602" y="2622963"/>
            <a:chExt cx="599100" cy="844099"/>
          </a:xfrm>
        </p:grpSpPr>
        <p:sp>
          <p:nvSpPr>
            <p:cNvPr id="593" name="Shape 593"/>
            <p:cNvSpPr txBox="1"/>
            <p:nvPr/>
          </p:nvSpPr>
          <p:spPr>
            <a:xfrm>
              <a:off x="8626602" y="3091163"/>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Tooling</a:t>
              </a:r>
              <a:endParaRPr sz="700"/>
            </a:p>
          </p:txBody>
        </p:sp>
        <p:pic>
          <p:nvPicPr>
            <p:cNvPr id="594" name="Shape 594"/>
            <p:cNvPicPr preferRelativeResize="0"/>
            <p:nvPr/>
          </p:nvPicPr>
          <p:blipFill>
            <a:blip r:embed="rId43">
              <a:alphaModFix/>
            </a:blip>
            <a:stretch>
              <a:fillRect/>
            </a:stretch>
          </p:blipFill>
          <p:spPr>
            <a:xfrm>
              <a:off x="8748324" y="2622963"/>
              <a:ext cx="355654" cy="494049"/>
            </a:xfrm>
            <a:prstGeom prst="rect">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Shape 110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sz="2800" dirty="0">
                <a:solidFill>
                  <a:schemeClr val="tx1"/>
                </a:solidFill>
              </a:rPr>
              <a:t>CNCF </a:t>
            </a:r>
            <a:r>
              <a:rPr lang="zh-CN" altLang="en-US" sz="2800" dirty="0">
                <a:solidFill>
                  <a:schemeClr val="tx1"/>
                </a:solidFill>
              </a:rPr>
              <a:t>会员资格价值</a:t>
            </a:r>
            <a:r>
              <a:rPr lang="en-US" altLang="zh-CN" sz="2800" dirty="0">
                <a:solidFill>
                  <a:schemeClr val="tx1"/>
                </a:solidFill>
              </a:rPr>
              <a:t>(1)</a:t>
            </a:r>
            <a:endParaRPr i="0" u="none" strike="noStrike" cap="none" dirty="0">
              <a:solidFill>
                <a:schemeClr val="tx1"/>
              </a:solidFill>
            </a:endParaRPr>
          </a:p>
        </p:txBody>
      </p:sp>
      <p:sp>
        <p:nvSpPr>
          <p:cNvPr id="1109" name="Shape 1109"/>
          <p:cNvSpPr txBox="1"/>
          <p:nvPr/>
        </p:nvSpPr>
        <p:spPr>
          <a:xfrm>
            <a:off x="276225" y="1040070"/>
            <a:ext cx="4124400" cy="2523900"/>
          </a:xfrm>
          <a:prstGeom prst="rect">
            <a:avLst/>
          </a:prstGeom>
          <a:noFill/>
          <a:ln>
            <a:noFill/>
          </a:ln>
        </p:spPr>
        <p:txBody>
          <a:bodyPr spcFirstLastPara="1" wrap="square" lIns="91425" tIns="45700" rIns="91425" bIns="45700" anchor="t" anchorCtr="0">
            <a:noAutofit/>
          </a:bodyPr>
          <a:lstStyle/>
          <a:p>
            <a:pPr lvl="0">
              <a:buClr>
                <a:srgbClr val="446CA9"/>
              </a:buClr>
              <a:buSzPct val="25000"/>
            </a:pPr>
            <a:r>
              <a:rPr lang="zh-CN" altLang="en-US" sz="2000" b="1" dirty="0">
                <a:solidFill>
                  <a:srgbClr val="595959"/>
                </a:solidFill>
                <a:latin typeface="Century Gothic"/>
                <a:ea typeface="Century Gothic"/>
                <a:cs typeface="Century Gothic"/>
                <a:sym typeface="Century Gothic"/>
              </a:rPr>
              <a:t>行业领袖</a:t>
            </a:r>
            <a:endParaRPr lang="en-US" altLang="zh-CN" sz="2000" b="1" dirty="0">
              <a:solidFill>
                <a:srgbClr val="595959"/>
              </a:solidFill>
              <a:latin typeface="Century Gothic"/>
              <a:ea typeface="Century Gothic"/>
              <a:cs typeface="Century Gothic"/>
              <a:sym typeface="Century Gothic"/>
            </a:endParaRPr>
          </a:p>
          <a:p>
            <a:pPr marL="117475" lvl="0" indent="-117475">
              <a:spcBef>
                <a:spcPts val="600"/>
              </a:spcBef>
              <a:buClr>
                <a:srgbClr val="446CA9"/>
              </a:buClr>
              <a:buSzPct val="100000"/>
              <a:buFont typeface="Arial"/>
              <a:buChar char="•"/>
            </a:pPr>
            <a:r>
              <a:rPr lang="zh-CN" altLang="en-US" sz="1800" dirty="0">
                <a:solidFill>
                  <a:srgbClr val="595959"/>
                </a:solidFill>
                <a:latin typeface="Century Gothic"/>
                <a:ea typeface="Century Gothic"/>
                <a:cs typeface="Century Gothic"/>
                <a:sym typeface="Century Gothic"/>
              </a:rPr>
              <a:t>规范原生云市场</a:t>
            </a:r>
            <a:endParaRPr lang="en-US" altLang="zh-CN" sz="1800" dirty="0">
              <a:solidFill>
                <a:srgbClr val="595959"/>
              </a:solidFill>
              <a:latin typeface="Century Gothic"/>
              <a:ea typeface="Century Gothic"/>
              <a:cs typeface="Century Gothic"/>
              <a:sym typeface="Century Gothic"/>
            </a:endParaRPr>
          </a:p>
          <a:p>
            <a:pPr marL="117475" lvl="0" indent="-117475">
              <a:spcBef>
                <a:spcPts val="600"/>
              </a:spcBef>
              <a:buClr>
                <a:srgbClr val="446CA9"/>
              </a:buClr>
              <a:buSzPct val="100000"/>
              <a:buFont typeface="Arial"/>
              <a:buChar char="•"/>
            </a:pPr>
            <a:r>
              <a:rPr lang="zh-CN" altLang="en-US" sz="1800" dirty="0">
                <a:solidFill>
                  <a:srgbClr val="595959"/>
                </a:solidFill>
                <a:latin typeface="Century Gothic"/>
                <a:ea typeface="Century Gothic"/>
                <a:cs typeface="Century Gothic"/>
                <a:sym typeface="Century Gothic"/>
              </a:rPr>
              <a:t>与其他</a:t>
            </a:r>
            <a:r>
              <a:rPr lang="en-US" altLang="zh-CN" sz="1800" dirty="0">
                <a:solidFill>
                  <a:srgbClr val="595959"/>
                </a:solidFill>
                <a:latin typeface="Century Gothic"/>
                <a:ea typeface="Century Gothic"/>
                <a:cs typeface="Century Gothic"/>
                <a:sym typeface="Century Gothic"/>
              </a:rPr>
              <a:t>CNCF</a:t>
            </a:r>
            <a:r>
              <a:rPr lang="zh-CN" altLang="en-US" sz="1800" dirty="0">
                <a:solidFill>
                  <a:srgbClr val="595959"/>
                </a:solidFill>
                <a:latin typeface="Century Gothic"/>
                <a:ea typeface="Century Gothic"/>
                <a:cs typeface="Century Gothic"/>
                <a:sym typeface="Century Gothic"/>
              </a:rPr>
              <a:t>会员开展合作</a:t>
            </a:r>
            <a:endParaRPr lang="en-US" altLang="zh-CN" sz="1800" dirty="0">
              <a:solidFill>
                <a:srgbClr val="595959"/>
              </a:solidFill>
              <a:latin typeface="Century Gothic"/>
              <a:ea typeface="Century Gothic"/>
              <a:cs typeface="Century Gothic"/>
              <a:sym typeface="Century Gothic"/>
            </a:endParaRPr>
          </a:p>
          <a:p>
            <a:pPr marL="117475" lvl="0" indent="-117475">
              <a:spcBef>
                <a:spcPts val="600"/>
              </a:spcBef>
              <a:buClr>
                <a:srgbClr val="446CA9"/>
              </a:buClr>
              <a:buSzPct val="100000"/>
              <a:buFont typeface="Arial"/>
              <a:buChar char="•"/>
            </a:pPr>
            <a:r>
              <a:rPr lang="zh-CN" altLang="en-US" sz="1800" dirty="0">
                <a:solidFill>
                  <a:srgbClr val="595959"/>
                </a:solidFill>
                <a:latin typeface="Century Gothic"/>
                <a:ea typeface="Century Gothic"/>
                <a:cs typeface="Century Gothic"/>
                <a:sym typeface="Century Gothic"/>
              </a:rPr>
              <a:t>参加</a:t>
            </a:r>
            <a:r>
              <a:rPr lang="en-US" altLang="zh-CN" sz="1800" dirty="0">
                <a:solidFill>
                  <a:srgbClr val="595959"/>
                </a:solidFill>
                <a:latin typeface="Century Gothic"/>
                <a:ea typeface="Century Gothic"/>
                <a:cs typeface="Century Gothic"/>
                <a:sym typeface="Century Gothic"/>
              </a:rPr>
              <a:t>CNCF</a:t>
            </a:r>
            <a:r>
              <a:rPr lang="zh-CN" altLang="en-US" sz="1800" dirty="0">
                <a:solidFill>
                  <a:srgbClr val="595959"/>
                </a:solidFill>
                <a:latin typeface="Century Gothic"/>
                <a:ea typeface="Century Gothic"/>
                <a:cs typeface="Century Gothic"/>
                <a:sym typeface="Century Gothic"/>
              </a:rPr>
              <a:t>活动，享有发言权</a:t>
            </a:r>
          </a:p>
          <a:p>
            <a:pPr marL="117475" lvl="0" indent="-117475">
              <a:spcBef>
                <a:spcPts val="600"/>
              </a:spcBef>
              <a:buClr>
                <a:srgbClr val="446CA9"/>
              </a:buClr>
              <a:buSzPct val="100000"/>
              <a:buFont typeface="Arial"/>
              <a:buChar char="•"/>
            </a:pPr>
            <a:r>
              <a:rPr lang="zh-CN" altLang="en-US" sz="1800" dirty="0">
                <a:solidFill>
                  <a:srgbClr val="595959"/>
                </a:solidFill>
                <a:latin typeface="Century Gothic"/>
                <a:ea typeface="Century Gothic"/>
                <a:cs typeface="Century Gothic"/>
                <a:sym typeface="Century Gothic"/>
              </a:rPr>
              <a:t>参加特别兴趣小组，参与</a:t>
            </a:r>
            <a:r>
              <a:rPr lang="en-US" altLang="zh-CN" sz="1800" dirty="0">
                <a:solidFill>
                  <a:srgbClr val="595959"/>
                </a:solidFill>
                <a:latin typeface="Century Gothic"/>
                <a:ea typeface="Century Gothic"/>
                <a:cs typeface="Century Gothic"/>
                <a:sym typeface="Century Gothic"/>
              </a:rPr>
              <a:t>CNCF</a:t>
            </a:r>
            <a:r>
              <a:rPr lang="zh-CN" altLang="en-US" sz="1800" dirty="0">
                <a:solidFill>
                  <a:srgbClr val="595959"/>
                </a:solidFill>
                <a:latin typeface="Century Gothic"/>
                <a:ea typeface="Century Gothic"/>
                <a:cs typeface="Century Gothic"/>
                <a:sym typeface="Century Gothic"/>
              </a:rPr>
              <a:t>技术监督委员会和用户协会的工作。</a:t>
            </a:r>
            <a:endParaRPr lang="en-US" altLang="zh-CN" sz="1800" dirty="0">
              <a:solidFill>
                <a:srgbClr val="595959"/>
              </a:solidFill>
              <a:latin typeface="Century Gothic"/>
              <a:ea typeface="Century Gothic"/>
              <a:cs typeface="Century Gothic"/>
              <a:sym typeface="Century Gothic"/>
            </a:endParaRPr>
          </a:p>
        </p:txBody>
      </p:sp>
      <p:sp>
        <p:nvSpPr>
          <p:cNvPr id="1110" name="Shape 1110"/>
          <p:cNvSpPr txBox="1"/>
          <p:nvPr/>
        </p:nvSpPr>
        <p:spPr>
          <a:xfrm>
            <a:off x="4467225" y="1040070"/>
            <a:ext cx="4452900" cy="3754800"/>
          </a:xfrm>
          <a:prstGeom prst="rect">
            <a:avLst/>
          </a:prstGeom>
          <a:noFill/>
          <a:ln>
            <a:noFill/>
          </a:ln>
        </p:spPr>
        <p:txBody>
          <a:bodyPr spcFirstLastPara="1" wrap="square" lIns="91425" tIns="45700" rIns="91425" bIns="45700" anchor="t" anchorCtr="0">
            <a:noAutofit/>
          </a:bodyPr>
          <a:lstStyle/>
          <a:p>
            <a:pPr lvl="0">
              <a:buClr>
                <a:srgbClr val="446CA9"/>
              </a:buClr>
              <a:buSzPct val="25000"/>
            </a:pPr>
            <a:r>
              <a:rPr lang="zh-CN" altLang="en-US" sz="2000" b="1" dirty="0">
                <a:solidFill>
                  <a:srgbClr val="595959"/>
                </a:solidFill>
                <a:latin typeface="Century Gothic"/>
                <a:ea typeface="Century Gothic"/>
                <a:cs typeface="Century Gothic"/>
                <a:sym typeface="Century Gothic"/>
              </a:rPr>
              <a:t>市场机会</a:t>
            </a:r>
            <a:endParaRPr lang="en-US" altLang="zh-CN" sz="2000" b="1" dirty="0">
              <a:solidFill>
                <a:srgbClr val="595959"/>
              </a:solidFill>
              <a:latin typeface="Century Gothic"/>
              <a:ea typeface="Century Gothic"/>
              <a:cs typeface="Century Gothic"/>
              <a:sym typeface="Century Gothic"/>
            </a:endParaRPr>
          </a:p>
          <a:p>
            <a:pPr marL="117475" lvl="0" indent="-117475">
              <a:spcBef>
                <a:spcPts val="600"/>
              </a:spcBef>
              <a:buClr>
                <a:srgbClr val="446CA9"/>
              </a:buClr>
              <a:buSzPct val="100000"/>
              <a:buFont typeface="Arial"/>
              <a:buChar char="•"/>
            </a:pPr>
            <a:r>
              <a:rPr lang="zh-CN" altLang="en-US" sz="1800" dirty="0">
                <a:solidFill>
                  <a:srgbClr val="595959"/>
                </a:solidFill>
                <a:latin typeface="Century Gothic"/>
                <a:ea typeface="Century Gothic"/>
                <a:cs typeface="Century Gothic"/>
                <a:sym typeface="Century Gothic"/>
              </a:rPr>
              <a:t>通过参与</a:t>
            </a:r>
            <a:r>
              <a:rPr lang="en-US" altLang="zh-CN" sz="1800" dirty="0">
                <a:solidFill>
                  <a:srgbClr val="595959"/>
                </a:solidFill>
                <a:latin typeface="Century Gothic"/>
                <a:ea typeface="Century Gothic"/>
                <a:cs typeface="Century Gothic"/>
                <a:sym typeface="Century Gothic"/>
              </a:rPr>
              <a:t>CNCF</a:t>
            </a:r>
            <a:r>
              <a:rPr lang="zh-CN" altLang="en-US" sz="1800" dirty="0">
                <a:solidFill>
                  <a:srgbClr val="595959"/>
                </a:solidFill>
                <a:latin typeface="Century Gothic"/>
                <a:ea typeface="Century Gothic"/>
                <a:cs typeface="Century Gothic"/>
                <a:sym typeface="Century Gothic"/>
              </a:rPr>
              <a:t>媒体活动，分析师活动和市场活动，从中受益</a:t>
            </a:r>
            <a:endParaRPr lang="en-US" altLang="zh-CN" sz="1800" dirty="0">
              <a:solidFill>
                <a:srgbClr val="595959"/>
              </a:solidFill>
              <a:latin typeface="Century Gothic"/>
              <a:ea typeface="Century Gothic"/>
              <a:cs typeface="Century Gothic"/>
              <a:sym typeface="Century Gothic"/>
            </a:endParaRPr>
          </a:p>
          <a:p>
            <a:pPr marL="117475" lvl="0" indent="-117475">
              <a:spcBef>
                <a:spcPts val="600"/>
              </a:spcBef>
              <a:buClr>
                <a:srgbClr val="446CA9"/>
              </a:buClr>
              <a:buSzPct val="100000"/>
              <a:buFont typeface="Arial"/>
              <a:buChar char="•"/>
            </a:pPr>
            <a:r>
              <a:rPr lang="zh-CN" altLang="en-US" sz="1800" dirty="0">
                <a:solidFill>
                  <a:srgbClr val="595959"/>
                </a:solidFill>
                <a:latin typeface="Century Gothic"/>
                <a:ea typeface="Century Gothic"/>
                <a:cs typeface="Century Gothic"/>
                <a:sym typeface="Century Gothic"/>
              </a:rPr>
              <a:t>与市场推广委员会的同行们互动</a:t>
            </a:r>
            <a:endParaRPr lang="en-US" altLang="zh-CN" sz="1800" dirty="0">
              <a:solidFill>
                <a:srgbClr val="595959"/>
              </a:solidFill>
              <a:latin typeface="Century Gothic"/>
              <a:ea typeface="Century Gothic"/>
              <a:cs typeface="Century Gothic"/>
              <a:sym typeface="Century Gothic"/>
            </a:endParaRPr>
          </a:p>
          <a:p>
            <a:pPr marL="117475" lvl="0" indent="-117475">
              <a:spcBef>
                <a:spcPts val="600"/>
              </a:spcBef>
              <a:buClr>
                <a:srgbClr val="446CA9"/>
              </a:buClr>
              <a:buSzPct val="100000"/>
              <a:buFont typeface="Arial"/>
              <a:buChar char="•"/>
            </a:pPr>
            <a:r>
              <a:rPr lang="zh-CN" altLang="en-US" sz="1800" dirty="0">
                <a:solidFill>
                  <a:srgbClr val="595959"/>
                </a:solidFill>
                <a:latin typeface="Century Gothic"/>
                <a:ea typeface="Century Gothic"/>
                <a:cs typeface="Century Gothic"/>
                <a:sym typeface="Century Gothic"/>
              </a:rPr>
              <a:t>通过主要行业活动、网站和市场宣传品等方式，推广本公司基于</a:t>
            </a:r>
            <a:r>
              <a:rPr lang="en-US" altLang="zh-CN" sz="1800" dirty="0">
                <a:solidFill>
                  <a:srgbClr val="595959"/>
                </a:solidFill>
                <a:latin typeface="Century Gothic"/>
                <a:ea typeface="Century Gothic"/>
                <a:cs typeface="Century Gothic"/>
                <a:sym typeface="Century Gothic"/>
              </a:rPr>
              <a:t>CNCF</a:t>
            </a:r>
            <a:r>
              <a:rPr lang="zh-CN" altLang="en-US" sz="1800" dirty="0">
                <a:solidFill>
                  <a:srgbClr val="595959"/>
                </a:solidFill>
                <a:latin typeface="Century Gothic"/>
                <a:ea typeface="Century Gothic"/>
                <a:cs typeface="Century Gothic"/>
                <a:sym typeface="Century Gothic"/>
              </a:rPr>
              <a:t>技术的产品特点和技术应用。</a:t>
            </a:r>
            <a:endParaRPr lang="en-US" altLang="zh-CN" sz="1800" dirty="0">
              <a:solidFill>
                <a:srgbClr val="595959"/>
              </a:solidFill>
              <a:latin typeface="Century Gothic"/>
              <a:ea typeface="Century Gothic"/>
              <a:cs typeface="Century Gothic"/>
              <a:sym typeface="Century Gothic"/>
            </a:endParaRPr>
          </a:p>
          <a:p>
            <a:pPr marL="117475" lvl="0" indent="-117475">
              <a:spcBef>
                <a:spcPts val="600"/>
              </a:spcBef>
              <a:buClr>
                <a:srgbClr val="446CA9"/>
              </a:buClr>
              <a:buSzPct val="100000"/>
              <a:buFont typeface="Arial"/>
              <a:buChar char="•"/>
            </a:pPr>
            <a:r>
              <a:rPr lang="zh-CN" altLang="en-US" sz="1800" dirty="0">
                <a:solidFill>
                  <a:srgbClr val="595959"/>
                </a:solidFill>
                <a:latin typeface="Century Gothic"/>
                <a:ea typeface="Century Gothic"/>
                <a:cs typeface="Century Gothic"/>
                <a:sym typeface="Century Gothic"/>
              </a:rPr>
              <a:t>参加</a:t>
            </a:r>
            <a:r>
              <a:rPr lang="en-US" altLang="zh-CN" sz="1800" dirty="0">
                <a:solidFill>
                  <a:srgbClr val="595959"/>
                </a:solidFill>
                <a:latin typeface="Century Gothic"/>
                <a:ea typeface="Century Gothic"/>
                <a:cs typeface="Century Gothic"/>
                <a:sym typeface="Century Gothic"/>
              </a:rPr>
              <a:t>CNCF</a:t>
            </a:r>
            <a:r>
              <a:rPr lang="zh-CN" altLang="en-US" sz="1800" dirty="0">
                <a:solidFill>
                  <a:srgbClr val="595959"/>
                </a:solidFill>
                <a:latin typeface="Century Gothic"/>
                <a:ea typeface="Century Gothic"/>
                <a:cs typeface="Century Gothic"/>
                <a:sym typeface="Century Gothic"/>
              </a:rPr>
              <a:t>举办的任何活动，享有</a:t>
            </a:r>
            <a:r>
              <a:rPr lang="en-US" altLang="zh-CN" sz="1800" dirty="0">
                <a:solidFill>
                  <a:srgbClr val="595959"/>
                </a:solidFill>
                <a:latin typeface="Century Gothic"/>
                <a:ea typeface="Century Gothic"/>
                <a:cs typeface="Century Gothic"/>
                <a:sym typeface="Century Gothic"/>
              </a:rPr>
              <a:t>3% </a:t>
            </a:r>
            <a:r>
              <a:rPr lang="zh-CN" altLang="en-US" sz="1800" dirty="0">
                <a:solidFill>
                  <a:srgbClr val="595959"/>
                </a:solidFill>
                <a:latin typeface="Century Gothic"/>
                <a:ea typeface="Century Gothic"/>
                <a:cs typeface="Century Gothic"/>
                <a:sym typeface="Century Gothic"/>
              </a:rPr>
              <a:t>赞助费折扣</a:t>
            </a:r>
            <a:r>
              <a:rPr lang="en-US" altLang="zh-CN" sz="1800" dirty="0">
                <a:solidFill>
                  <a:srgbClr val="595959"/>
                </a:solidFill>
                <a:latin typeface="Century Gothic"/>
                <a:ea typeface="Century Gothic"/>
                <a:cs typeface="Century Gothic"/>
                <a:sym typeface="Century Gothic"/>
              </a:rPr>
              <a:t> (</a:t>
            </a:r>
            <a:r>
              <a:rPr lang="zh-CN" altLang="en-US" sz="1800" dirty="0">
                <a:solidFill>
                  <a:srgbClr val="595959"/>
                </a:solidFill>
                <a:latin typeface="Century Gothic"/>
                <a:ea typeface="Century Gothic"/>
                <a:cs typeface="Century Gothic"/>
                <a:sym typeface="Century Gothic"/>
              </a:rPr>
              <a:t>如参加多项活动，可享有</a:t>
            </a:r>
            <a:r>
              <a:rPr lang="en-US" altLang="zh-CN" sz="1800" dirty="0">
                <a:solidFill>
                  <a:srgbClr val="595959"/>
                </a:solidFill>
                <a:latin typeface="Century Gothic"/>
                <a:ea typeface="Century Gothic"/>
                <a:cs typeface="Century Gothic"/>
                <a:sym typeface="Century Gothic"/>
              </a:rPr>
              <a:t>5% </a:t>
            </a:r>
            <a:r>
              <a:rPr lang="zh-CN" altLang="en-US" sz="1800" dirty="0">
                <a:solidFill>
                  <a:srgbClr val="595959"/>
                </a:solidFill>
                <a:latin typeface="Century Gothic"/>
                <a:ea typeface="Century Gothic"/>
                <a:cs typeface="Century Gothic"/>
                <a:sym typeface="Century Gothic"/>
              </a:rPr>
              <a:t>的折扣</a:t>
            </a:r>
            <a:r>
              <a:rPr lang="en-US" altLang="zh-CN" sz="1800" dirty="0">
                <a:solidFill>
                  <a:srgbClr val="595959"/>
                </a:solidFill>
                <a:latin typeface="Century Gothic"/>
                <a:ea typeface="Century Gothic"/>
                <a:cs typeface="Century Gothic"/>
                <a:sym typeface="Century Gothic"/>
              </a:rPr>
              <a:t>)</a:t>
            </a:r>
          </a:p>
          <a:p>
            <a:pPr marL="117475" lvl="0" indent="-117475">
              <a:spcBef>
                <a:spcPts val="600"/>
              </a:spcBef>
              <a:buClr>
                <a:srgbClr val="446CA9"/>
              </a:buClr>
              <a:buSzPct val="100000"/>
              <a:buFont typeface="Arial"/>
              <a:buChar char="•"/>
            </a:pPr>
            <a:r>
              <a:rPr lang="zh-CN" altLang="en-US" sz="1800" dirty="0">
                <a:solidFill>
                  <a:srgbClr val="595959"/>
                </a:solidFill>
                <a:latin typeface="Century Gothic"/>
                <a:ea typeface="Century Gothic"/>
                <a:cs typeface="Century Gothic"/>
                <a:sym typeface="Century Gothic"/>
              </a:rPr>
              <a:t>参与我们主办的项目，参加我们的活动、聚会、路演等。</a:t>
            </a:r>
            <a:endParaRPr lang="en-US" altLang="zh-CN" sz="1800" dirty="0">
              <a:solidFill>
                <a:srgbClr val="595959"/>
              </a:solidFill>
              <a:latin typeface="Century Gothic"/>
              <a:ea typeface="Century Gothic"/>
              <a:cs typeface="Century Gothic"/>
              <a:sym typeface="Century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Shape 1115"/>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i="0" u="none" strike="noStrike" cap="none" dirty="0" smtClean="0"/>
              <a:t>CNCF</a:t>
            </a:r>
            <a:r>
              <a:rPr lang="zh-CN" altLang="en-US" sz="2800" dirty="0">
                <a:solidFill>
                  <a:schemeClr val="tx1"/>
                </a:solidFill>
              </a:rPr>
              <a:t>会员资格价值</a:t>
            </a:r>
            <a:r>
              <a:rPr lang="en-US" altLang="zh-CN" sz="2800" dirty="0">
                <a:solidFill>
                  <a:schemeClr val="tx1"/>
                </a:solidFill>
              </a:rPr>
              <a:t>(2)</a:t>
            </a:r>
            <a:endParaRPr i="0" u="none" strike="noStrike" cap="none" dirty="0">
              <a:solidFill>
                <a:schemeClr val="tx1"/>
              </a:solidFill>
            </a:endParaRPr>
          </a:p>
        </p:txBody>
      </p:sp>
      <p:sp>
        <p:nvSpPr>
          <p:cNvPr id="1116" name="Shape 1116"/>
          <p:cNvSpPr txBox="1"/>
          <p:nvPr/>
        </p:nvSpPr>
        <p:spPr>
          <a:xfrm>
            <a:off x="276225" y="1040070"/>
            <a:ext cx="4124400" cy="3216300"/>
          </a:xfrm>
          <a:prstGeom prst="rect">
            <a:avLst/>
          </a:prstGeom>
          <a:noFill/>
          <a:ln>
            <a:noFill/>
          </a:ln>
        </p:spPr>
        <p:txBody>
          <a:bodyPr spcFirstLastPara="1" wrap="square" lIns="91425" tIns="45700" rIns="91425" bIns="45700" anchor="t" anchorCtr="0">
            <a:noAutofit/>
          </a:bodyPr>
          <a:lstStyle/>
          <a:p>
            <a:pPr lvl="0">
              <a:buClr>
                <a:srgbClr val="446CA9"/>
              </a:buClr>
              <a:buSzPct val="25000"/>
            </a:pPr>
            <a:r>
              <a:rPr lang="zh-CN" altLang="en-US" sz="2000" b="1" dirty="0">
                <a:solidFill>
                  <a:srgbClr val="595959"/>
                </a:solidFill>
                <a:latin typeface="Century Gothic"/>
                <a:ea typeface="Century Gothic"/>
                <a:cs typeface="Century Gothic"/>
                <a:sym typeface="Century Gothic"/>
              </a:rPr>
              <a:t>技术领袖</a:t>
            </a:r>
            <a:endParaRPr lang="en-US" altLang="zh-CN" sz="2000" b="1" dirty="0">
              <a:solidFill>
                <a:srgbClr val="595959"/>
              </a:solidFill>
              <a:latin typeface="Century Gothic"/>
              <a:ea typeface="Century Gothic"/>
              <a:cs typeface="Century Gothic"/>
              <a:sym typeface="Century Gothic"/>
            </a:endParaRPr>
          </a:p>
          <a:p>
            <a:pPr marL="117475" lvl="0" indent="-117475">
              <a:spcBef>
                <a:spcPts val="600"/>
              </a:spcBef>
              <a:buClr>
                <a:srgbClr val="446CA9"/>
              </a:buClr>
              <a:buSzPct val="100000"/>
              <a:buFont typeface="Arial"/>
              <a:buChar char="•"/>
            </a:pPr>
            <a:r>
              <a:rPr lang="zh-CN" altLang="en-US" sz="1800" dirty="0">
                <a:solidFill>
                  <a:srgbClr val="595959"/>
                </a:solidFill>
                <a:latin typeface="Century Gothic"/>
                <a:ea typeface="Century Gothic"/>
                <a:cs typeface="Century Gothic"/>
                <a:sym typeface="Century Gothic"/>
              </a:rPr>
              <a:t>为</a:t>
            </a:r>
            <a:r>
              <a:rPr lang="en-US" altLang="zh-CN" sz="1800" dirty="0">
                <a:solidFill>
                  <a:srgbClr val="595959"/>
                </a:solidFill>
                <a:latin typeface="Century Gothic"/>
                <a:ea typeface="Century Gothic"/>
                <a:cs typeface="Century Gothic"/>
                <a:sym typeface="Century Gothic"/>
              </a:rPr>
              <a:t>CNCF</a:t>
            </a:r>
            <a:r>
              <a:rPr lang="zh-CN" altLang="en-US" sz="1800" dirty="0">
                <a:solidFill>
                  <a:srgbClr val="595959"/>
                </a:solidFill>
                <a:latin typeface="Century Gothic"/>
                <a:ea typeface="Century Gothic"/>
                <a:cs typeface="Century Gothic"/>
                <a:sym typeface="Century Gothic"/>
              </a:rPr>
              <a:t>做出贡献并影响</a:t>
            </a:r>
            <a:r>
              <a:rPr lang="en-US" altLang="zh-CN" sz="1800" dirty="0">
                <a:solidFill>
                  <a:srgbClr val="595959"/>
                </a:solidFill>
                <a:latin typeface="Century Gothic"/>
                <a:ea typeface="Century Gothic"/>
                <a:cs typeface="Century Gothic"/>
                <a:sym typeface="Century Gothic"/>
              </a:rPr>
              <a:t>CNCF</a:t>
            </a:r>
            <a:r>
              <a:rPr lang="zh-CN" altLang="en-US" sz="1800" dirty="0">
                <a:solidFill>
                  <a:srgbClr val="595959"/>
                </a:solidFill>
                <a:latin typeface="Century Gothic"/>
                <a:ea typeface="Century Gothic"/>
                <a:cs typeface="Century Gothic"/>
                <a:sym typeface="Century Gothic"/>
              </a:rPr>
              <a:t>技术发展方向</a:t>
            </a:r>
            <a:endParaRPr lang="en-US" altLang="zh-CN" sz="1800" dirty="0">
              <a:solidFill>
                <a:srgbClr val="595959"/>
              </a:solidFill>
              <a:latin typeface="Century Gothic"/>
              <a:ea typeface="Century Gothic"/>
              <a:cs typeface="Century Gothic"/>
              <a:sym typeface="Century Gothic"/>
            </a:endParaRPr>
          </a:p>
          <a:p>
            <a:pPr marL="117475" lvl="0" indent="-117475">
              <a:spcBef>
                <a:spcPts val="600"/>
              </a:spcBef>
              <a:buClr>
                <a:srgbClr val="446CA9"/>
              </a:buClr>
              <a:buSzPct val="100000"/>
              <a:buFont typeface="Arial"/>
              <a:buChar char="•"/>
            </a:pPr>
            <a:r>
              <a:rPr lang="zh-CN" altLang="en-US" sz="1800" dirty="0">
                <a:solidFill>
                  <a:srgbClr val="595959"/>
                </a:solidFill>
                <a:latin typeface="Century Gothic"/>
                <a:ea typeface="Century Gothic"/>
                <a:cs typeface="Century Gothic"/>
                <a:sym typeface="Century Gothic"/>
              </a:rPr>
              <a:t>积极领导未来技术的提升和拓展，使您的业务从中受益</a:t>
            </a:r>
            <a:endParaRPr lang="en-US" altLang="zh-CN" sz="1800" dirty="0">
              <a:solidFill>
                <a:srgbClr val="595959"/>
              </a:solidFill>
              <a:latin typeface="Century Gothic"/>
              <a:ea typeface="Century Gothic"/>
              <a:cs typeface="Century Gothic"/>
              <a:sym typeface="Century Gothic"/>
            </a:endParaRPr>
          </a:p>
          <a:p>
            <a:pPr marL="117475" lvl="0" indent="-117475">
              <a:spcBef>
                <a:spcPts val="600"/>
              </a:spcBef>
              <a:buClr>
                <a:srgbClr val="446CA9"/>
              </a:buClr>
              <a:buSzPct val="100000"/>
              <a:buFont typeface="Arial"/>
              <a:buChar char="•"/>
            </a:pPr>
            <a:r>
              <a:rPr lang="zh-CN" altLang="en-US" sz="1800" dirty="0">
                <a:solidFill>
                  <a:srgbClr val="595959"/>
                </a:solidFill>
                <a:latin typeface="Century Gothic"/>
                <a:ea typeface="Century Gothic"/>
                <a:cs typeface="Century Gothic"/>
                <a:sym typeface="Century Gothic"/>
              </a:rPr>
              <a:t>有资格指导相关技术规范的制定，以及参与未来技术发展蓝图的制定。</a:t>
            </a:r>
            <a:endParaRPr lang="en-US" altLang="zh-CN" sz="1800" dirty="0">
              <a:solidFill>
                <a:srgbClr val="595959"/>
              </a:solidFill>
              <a:latin typeface="Century Gothic"/>
              <a:ea typeface="Century Gothic"/>
              <a:cs typeface="Century Gothic"/>
              <a:sym typeface="Century Gothic"/>
            </a:endParaRPr>
          </a:p>
        </p:txBody>
      </p:sp>
      <p:sp>
        <p:nvSpPr>
          <p:cNvPr id="1117" name="Shape 1117"/>
          <p:cNvSpPr txBox="1"/>
          <p:nvPr/>
        </p:nvSpPr>
        <p:spPr>
          <a:xfrm>
            <a:off x="4467225" y="1040070"/>
            <a:ext cx="4452900" cy="3754800"/>
          </a:xfrm>
          <a:prstGeom prst="rect">
            <a:avLst/>
          </a:prstGeom>
          <a:noFill/>
          <a:ln>
            <a:noFill/>
          </a:ln>
        </p:spPr>
        <p:txBody>
          <a:bodyPr spcFirstLastPara="1" wrap="square" lIns="91425" tIns="45700" rIns="91425" bIns="45700" anchor="t" anchorCtr="0">
            <a:noAutofit/>
          </a:bodyPr>
          <a:lstStyle/>
          <a:p>
            <a:pPr lvl="0">
              <a:buClr>
                <a:srgbClr val="446CA9"/>
              </a:buClr>
              <a:buSzPct val="25000"/>
            </a:pPr>
            <a:r>
              <a:rPr lang="zh-CN" altLang="en-US" sz="2000" b="1" dirty="0">
                <a:solidFill>
                  <a:srgbClr val="595959"/>
                </a:solidFill>
                <a:latin typeface="Century Gothic"/>
                <a:ea typeface="Century Gothic"/>
                <a:cs typeface="Century Gothic"/>
                <a:sym typeface="Century Gothic"/>
              </a:rPr>
              <a:t>学习和参与</a:t>
            </a:r>
            <a:endParaRPr lang="en-US" altLang="zh-CN" sz="2000" b="1" dirty="0">
              <a:solidFill>
                <a:srgbClr val="595959"/>
              </a:solidFill>
              <a:latin typeface="Century Gothic"/>
              <a:ea typeface="Century Gothic"/>
              <a:cs typeface="Century Gothic"/>
              <a:sym typeface="Century Gothic"/>
            </a:endParaRPr>
          </a:p>
          <a:p>
            <a:pPr marL="117475" lvl="0" indent="-117475">
              <a:spcBef>
                <a:spcPts val="600"/>
              </a:spcBef>
              <a:buClr>
                <a:srgbClr val="446CA9"/>
              </a:buClr>
              <a:buSzPct val="100000"/>
              <a:buFont typeface="Arial"/>
              <a:buChar char="•"/>
            </a:pPr>
            <a:r>
              <a:rPr lang="zh-CN" altLang="en-US" sz="1800" dirty="0">
                <a:solidFill>
                  <a:srgbClr val="595959"/>
                </a:solidFill>
                <a:latin typeface="Century Gothic"/>
                <a:ea typeface="Century Gothic"/>
                <a:cs typeface="Century Gothic"/>
                <a:sym typeface="Century Gothic"/>
              </a:rPr>
              <a:t>置身于会员社区，进行会员单位之间协同合作，便于拓展企业的云规划蓝图</a:t>
            </a:r>
          </a:p>
          <a:p>
            <a:pPr marL="117475" lvl="0" indent="-117475">
              <a:spcBef>
                <a:spcPts val="600"/>
              </a:spcBef>
              <a:buClr>
                <a:srgbClr val="446CA9"/>
              </a:buClr>
              <a:buSzPct val="100000"/>
              <a:buFont typeface="Arial"/>
              <a:buChar char="•"/>
            </a:pPr>
            <a:r>
              <a:rPr lang="zh-CN" altLang="en-US" sz="1800" dirty="0">
                <a:solidFill>
                  <a:srgbClr val="595959"/>
                </a:solidFill>
                <a:latin typeface="Century Gothic"/>
                <a:ea typeface="Century Gothic"/>
                <a:cs typeface="Century Gothic"/>
                <a:sym typeface="Century Gothic"/>
              </a:rPr>
              <a:t>方便进行同业之间，同行业之间的共同合作。</a:t>
            </a:r>
            <a:endParaRPr lang="en-US" altLang="zh-CN" sz="1800" dirty="0">
              <a:solidFill>
                <a:srgbClr val="595959"/>
              </a:solidFill>
              <a:latin typeface="Century Gothic"/>
              <a:ea typeface="Century Gothic"/>
              <a:cs typeface="Century Gothic"/>
              <a:sym typeface="Century Gothic"/>
            </a:endParaRPr>
          </a:p>
          <a:p>
            <a:pPr marL="117475" lvl="0" indent="-117475">
              <a:spcBef>
                <a:spcPts val="600"/>
              </a:spcBef>
              <a:buClr>
                <a:srgbClr val="446CA9"/>
              </a:buClr>
              <a:buSzPct val="100000"/>
              <a:buFont typeface="Arial"/>
              <a:buChar char="•"/>
            </a:pPr>
            <a:r>
              <a:rPr lang="zh-CN" altLang="en-US" sz="1800" dirty="0">
                <a:solidFill>
                  <a:srgbClr val="595959"/>
                </a:solidFill>
                <a:latin typeface="Century Gothic"/>
                <a:ea typeface="Century Gothic"/>
                <a:cs typeface="Century Gothic"/>
                <a:sym typeface="Century Gothic"/>
              </a:rPr>
              <a:t>在原生云平台上设计产品的应用和服务，使之成为平台上统筹管理容器中的一个微服务部分。</a:t>
            </a:r>
            <a:endParaRPr lang="en-US" altLang="zh-CN" sz="1800" dirty="0">
              <a:solidFill>
                <a:srgbClr val="595959"/>
              </a:solidFill>
              <a:latin typeface="Century Gothic"/>
              <a:ea typeface="Century Gothic"/>
              <a:cs typeface="Century Gothic"/>
              <a:sym typeface="Century Gothic"/>
            </a:endParaRPr>
          </a:p>
          <a:p>
            <a:pPr marL="117475" lvl="0" indent="-117475">
              <a:spcBef>
                <a:spcPts val="600"/>
              </a:spcBef>
              <a:buClr>
                <a:srgbClr val="446CA9"/>
              </a:buClr>
              <a:buSzPct val="100000"/>
              <a:buFont typeface="Arial"/>
              <a:buChar char="•"/>
            </a:pPr>
            <a:r>
              <a:rPr lang="zh-CN" altLang="en-US" sz="1800" dirty="0">
                <a:solidFill>
                  <a:srgbClr val="595959"/>
                </a:solidFill>
                <a:latin typeface="Century Gothic"/>
                <a:ea typeface="Century Gothic"/>
                <a:cs typeface="Century Gothic"/>
                <a:sym typeface="Century Gothic"/>
              </a:rPr>
              <a:t>可以生产产品和确保</a:t>
            </a:r>
            <a:r>
              <a:rPr lang="en-US" altLang="zh-CN" sz="1800" dirty="0">
                <a:solidFill>
                  <a:srgbClr val="595959"/>
                </a:solidFill>
                <a:latin typeface="Century Gothic"/>
                <a:ea typeface="Century Gothic"/>
                <a:cs typeface="Century Gothic"/>
                <a:sym typeface="Century Gothic"/>
              </a:rPr>
              <a:t>app</a:t>
            </a:r>
            <a:r>
              <a:rPr lang="zh-CN" altLang="en-US" sz="1800" dirty="0">
                <a:solidFill>
                  <a:srgbClr val="595959"/>
                </a:solidFill>
                <a:latin typeface="Century Gothic"/>
                <a:ea typeface="Century Gothic"/>
                <a:cs typeface="Century Gothic"/>
                <a:sym typeface="Century Gothic"/>
              </a:rPr>
              <a:t>安全同时进行，因为拥有让两者在未来同时运行的知识保障</a:t>
            </a:r>
            <a:endParaRPr lang="en-US" altLang="zh-CN" sz="1800" dirty="0">
              <a:solidFill>
                <a:srgbClr val="595959"/>
              </a:solidFill>
              <a:latin typeface="Century Gothic"/>
              <a:ea typeface="Century Gothic"/>
              <a:cs typeface="Century Gothic"/>
              <a:sym typeface="Century Gothic"/>
            </a:endParaRPr>
          </a:p>
          <a:p>
            <a:pPr marL="117475" lvl="0" indent="-117475">
              <a:spcBef>
                <a:spcPts val="600"/>
              </a:spcBef>
              <a:buClr>
                <a:srgbClr val="446CA9"/>
              </a:buClr>
              <a:buSzPct val="100000"/>
              <a:buFont typeface="Arial"/>
              <a:buChar char="•"/>
            </a:pPr>
            <a:r>
              <a:rPr lang="zh-CN" altLang="en-US" sz="1800" dirty="0">
                <a:solidFill>
                  <a:srgbClr val="595959"/>
                </a:solidFill>
                <a:latin typeface="Century Gothic"/>
                <a:ea typeface="Century Gothic"/>
                <a:cs typeface="Century Gothic"/>
                <a:sym typeface="Century Gothic"/>
              </a:rPr>
              <a:t>有资格担任</a:t>
            </a:r>
            <a:r>
              <a:rPr lang="en-US" altLang="zh-CN" sz="1800" dirty="0">
                <a:solidFill>
                  <a:srgbClr val="595959"/>
                </a:solidFill>
                <a:latin typeface="Century Gothic"/>
                <a:ea typeface="Century Gothic"/>
                <a:cs typeface="Century Gothic"/>
                <a:sym typeface="Century Gothic"/>
              </a:rPr>
              <a:t>CNCF</a:t>
            </a:r>
            <a:r>
              <a:rPr lang="zh-CN" altLang="en-US" sz="1800" dirty="0">
                <a:solidFill>
                  <a:srgbClr val="595959"/>
                </a:solidFill>
                <a:latin typeface="Century Gothic"/>
                <a:ea typeface="Century Gothic"/>
                <a:cs typeface="Century Gothic"/>
                <a:sym typeface="Century Gothic"/>
              </a:rPr>
              <a:t>大使</a:t>
            </a:r>
            <a:endParaRPr lang="en-US" altLang="zh-CN" sz="1800" dirty="0">
              <a:solidFill>
                <a:srgbClr val="595959"/>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446CA9"/>
              </a:buClr>
              <a:buFont typeface="Century Gothic"/>
              <a:buNone/>
            </a:pPr>
            <a:endParaRPr dirty="0">
              <a:solidFill>
                <a:schemeClr val="dk2"/>
              </a:solidFill>
              <a:latin typeface="Century Gothic"/>
              <a:ea typeface="Century Gothic"/>
              <a:cs typeface="Century Gothic"/>
              <a:sym typeface="Century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2" name="Shape 1122"/>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i="0" u="none" strike="noStrike" cap="none" dirty="0" smtClean="0"/>
              <a:t>CNCF</a:t>
            </a:r>
            <a:r>
              <a:rPr lang="zh-CN" altLang="en-US" sz="2800" dirty="0">
                <a:solidFill>
                  <a:schemeClr val="tx1"/>
                </a:solidFill>
              </a:rPr>
              <a:t>各会员资格相对应的权益和会费 </a:t>
            </a:r>
            <a:r>
              <a:rPr lang="en-US" altLang="zh-CN" sz="2800" dirty="0">
                <a:solidFill>
                  <a:schemeClr val="tx1"/>
                </a:solidFill>
              </a:rPr>
              <a:t>(1)</a:t>
            </a:r>
            <a:endParaRPr i="0" u="none" strike="noStrike" cap="none" dirty="0">
              <a:solidFill>
                <a:schemeClr val="tx1"/>
              </a:solidFill>
            </a:endParaRPr>
          </a:p>
        </p:txBody>
      </p:sp>
      <p:sp>
        <p:nvSpPr>
          <p:cNvPr id="1123" name="Shape 1123"/>
          <p:cNvSpPr txBox="1"/>
          <p:nvPr/>
        </p:nvSpPr>
        <p:spPr>
          <a:xfrm>
            <a:off x="316875" y="1040075"/>
            <a:ext cx="4351800" cy="3667200"/>
          </a:xfrm>
          <a:prstGeom prst="rect">
            <a:avLst/>
          </a:prstGeom>
          <a:noFill/>
          <a:ln>
            <a:noFill/>
          </a:ln>
        </p:spPr>
        <p:txBody>
          <a:bodyPr spcFirstLastPara="1" wrap="square" lIns="91425" tIns="45700" rIns="91425" bIns="45700" anchor="t" anchorCtr="0">
            <a:noAutofit/>
          </a:bodyPr>
          <a:lstStyle/>
          <a:p>
            <a:pPr lvl="0">
              <a:buClr>
                <a:srgbClr val="446CA9"/>
              </a:buClr>
              <a:buSzPct val="25000"/>
            </a:pPr>
            <a:r>
              <a:rPr lang="zh-CN" altLang="en-US" sz="2000" b="1" dirty="0">
                <a:solidFill>
                  <a:srgbClr val="595959"/>
                </a:solidFill>
                <a:latin typeface="Century Gothic"/>
                <a:ea typeface="Century Gothic"/>
                <a:cs typeface="Century Gothic"/>
                <a:sym typeface="Century Gothic"/>
              </a:rPr>
              <a:t>白金会员</a:t>
            </a:r>
          </a:p>
          <a:p>
            <a:pPr marL="117475" lvl="0" indent="-117475">
              <a:spcBef>
                <a:spcPts val="600"/>
              </a:spcBef>
              <a:buClr>
                <a:srgbClr val="446CA9"/>
              </a:buClr>
              <a:buSzPct val="100000"/>
              <a:buFont typeface="Arial"/>
              <a:buChar char="•"/>
            </a:pPr>
            <a:r>
              <a:rPr lang="zh-CN" altLang="en-US" sz="1800" dirty="0">
                <a:solidFill>
                  <a:srgbClr val="595959"/>
                </a:solidFill>
                <a:latin typeface="Century Gothic"/>
                <a:ea typeface="Century Gothic"/>
                <a:cs typeface="Century Gothic"/>
                <a:sym typeface="Century Gothic"/>
              </a:rPr>
              <a:t>可任命一名代表加入</a:t>
            </a:r>
            <a:r>
              <a:rPr lang="en-US" altLang="zh-CN" sz="1800" dirty="0">
                <a:solidFill>
                  <a:srgbClr val="595959"/>
                </a:solidFill>
                <a:latin typeface="Century Gothic"/>
                <a:ea typeface="Century Gothic"/>
                <a:cs typeface="Century Gothic"/>
                <a:sym typeface="Century Gothic"/>
              </a:rPr>
              <a:t>CNCF</a:t>
            </a:r>
            <a:r>
              <a:rPr lang="zh-CN" altLang="en-US" sz="1800" dirty="0">
                <a:solidFill>
                  <a:srgbClr val="595959"/>
                </a:solidFill>
                <a:latin typeface="Century Gothic"/>
                <a:ea typeface="Century Gothic"/>
                <a:cs typeface="Century Gothic"/>
                <a:sym typeface="Century Gothic"/>
              </a:rPr>
              <a:t>管委会</a:t>
            </a:r>
          </a:p>
          <a:p>
            <a:pPr marL="117475" lvl="0" indent="-117475">
              <a:spcBef>
                <a:spcPts val="600"/>
              </a:spcBef>
              <a:buClr>
                <a:srgbClr val="446CA9"/>
              </a:buClr>
              <a:buSzPct val="100000"/>
              <a:buFont typeface="Arial"/>
              <a:buChar char="•"/>
            </a:pPr>
            <a:r>
              <a:rPr lang="zh-CN" altLang="en-US" sz="1800" dirty="0">
                <a:solidFill>
                  <a:srgbClr val="595959"/>
                </a:solidFill>
                <a:latin typeface="Century Gothic"/>
                <a:ea typeface="Century Gothic"/>
                <a:cs typeface="Century Gothic"/>
                <a:sym typeface="Century Gothic"/>
              </a:rPr>
              <a:t>可任命一名代表在管委会下属的任何分委员会或对任何活动行使投票权。</a:t>
            </a:r>
          </a:p>
          <a:p>
            <a:pPr marL="117475" lvl="0" indent="-117475">
              <a:spcBef>
                <a:spcPts val="600"/>
              </a:spcBef>
              <a:buClr>
                <a:srgbClr val="446CA9"/>
              </a:buClr>
              <a:buSzPct val="100000"/>
              <a:buFont typeface="Arial"/>
              <a:buChar char="•"/>
            </a:pPr>
            <a:r>
              <a:rPr lang="zh-CN" altLang="en-US" sz="1800" dirty="0">
                <a:solidFill>
                  <a:srgbClr val="595959"/>
                </a:solidFill>
                <a:latin typeface="Century Gothic"/>
                <a:ea typeface="Century Gothic"/>
                <a:cs typeface="Century Gothic"/>
                <a:sym typeface="Century Gothic"/>
              </a:rPr>
              <a:t>在网站及其他任何会员展示活动中占据最显著的位置</a:t>
            </a:r>
          </a:p>
          <a:p>
            <a:pPr marL="117475" lvl="0" indent="-117475">
              <a:spcBef>
                <a:spcPts val="600"/>
              </a:spcBef>
              <a:buClr>
                <a:srgbClr val="446CA9"/>
              </a:buClr>
              <a:buSzPct val="100000"/>
              <a:buFont typeface="Arial"/>
              <a:buChar char="•"/>
            </a:pPr>
            <a:r>
              <a:rPr lang="zh-CN" altLang="en-US" sz="1800" dirty="0">
                <a:solidFill>
                  <a:srgbClr val="595959"/>
                </a:solidFill>
                <a:latin typeface="Century Gothic"/>
                <a:ea typeface="Century Gothic"/>
                <a:cs typeface="Century Gothic"/>
                <a:sym typeface="Century Gothic"/>
              </a:rPr>
              <a:t>可以进入</a:t>
            </a:r>
            <a:r>
              <a:rPr lang="en-US" altLang="zh-CN" sz="1800" dirty="0">
                <a:solidFill>
                  <a:srgbClr val="595959"/>
                </a:solidFill>
                <a:latin typeface="Century Gothic"/>
                <a:ea typeface="Century Gothic"/>
                <a:cs typeface="Century Gothic"/>
                <a:sym typeface="Century Gothic"/>
              </a:rPr>
              <a:t>LF</a:t>
            </a:r>
            <a:r>
              <a:rPr lang="zh-CN" altLang="en-US" sz="1800" dirty="0">
                <a:solidFill>
                  <a:srgbClr val="595959"/>
                </a:solidFill>
                <a:latin typeface="Century Gothic"/>
                <a:ea typeface="Century Gothic"/>
                <a:cs typeface="Century Gothic"/>
                <a:sym typeface="Century Gothic"/>
              </a:rPr>
              <a:t>的邀请名单－仅限开源领导会议</a:t>
            </a:r>
          </a:p>
          <a:p>
            <a:pPr marL="117475" lvl="0" indent="-117475">
              <a:spcBef>
                <a:spcPts val="600"/>
              </a:spcBef>
              <a:buClr>
                <a:srgbClr val="446CA9"/>
              </a:buClr>
              <a:buSzPct val="100000"/>
              <a:buFont typeface="Arial"/>
              <a:buChar char="•"/>
            </a:pPr>
            <a:r>
              <a:rPr lang="zh-CN" altLang="en-US" sz="1800" dirty="0">
                <a:solidFill>
                  <a:srgbClr val="595959"/>
                </a:solidFill>
                <a:latin typeface="Century Gothic"/>
                <a:ea typeface="Century Gothic"/>
                <a:cs typeface="Century Gothic"/>
                <a:sym typeface="Century Gothic"/>
              </a:rPr>
              <a:t>可随时与</a:t>
            </a:r>
            <a:r>
              <a:rPr lang="en-US" altLang="zh-CN" sz="1800" dirty="0">
                <a:solidFill>
                  <a:srgbClr val="595959"/>
                </a:solidFill>
                <a:latin typeface="Century Gothic"/>
                <a:ea typeface="Century Gothic"/>
                <a:cs typeface="Century Gothic"/>
                <a:sym typeface="Century Gothic"/>
              </a:rPr>
              <a:t>CNCF</a:t>
            </a:r>
            <a:r>
              <a:rPr lang="zh-CN" altLang="en-US" sz="1800" dirty="0">
                <a:solidFill>
                  <a:srgbClr val="595959"/>
                </a:solidFill>
                <a:latin typeface="Century Gothic"/>
                <a:ea typeface="Century Gothic"/>
                <a:cs typeface="Century Gothic"/>
                <a:sym typeface="Century Gothic"/>
              </a:rPr>
              <a:t>执行董事或其他工作人员进行单独的沟通交流</a:t>
            </a:r>
          </a:p>
          <a:p>
            <a:pPr marL="117475" lvl="0" indent="-117475">
              <a:spcBef>
                <a:spcPts val="600"/>
              </a:spcBef>
              <a:buClr>
                <a:srgbClr val="446CA9"/>
              </a:buClr>
              <a:buSzPct val="100000"/>
              <a:buFont typeface="Arial"/>
              <a:buChar char="•"/>
            </a:pPr>
            <a:r>
              <a:rPr lang="zh-CN" altLang="en-US" sz="1800" dirty="0">
                <a:solidFill>
                  <a:srgbClr val="595959"/>
                </a:solidFill>
                <a:latin typeface="Century Gothic"/>
                <a:ea typeface="Century Gothic"/>
                <a:cs typeface="Century Gothic"/>
                <a:sym typeface="Century Gothic"/>
              </a:rPr>
              <a:t>会费</a:t>
            </a:r>
            <a:r>
              <a:rPr lang="en-US" altLang="zh-CN" sz="1800" dirty="0">
                <a:solidFill>
                  <a:srgbClr val="595959"/>
                </a:solidFill>
                <a:latin typeface="Century Gothic"/>
                <a:ea typeface="Century Gothic"/>
                <a:cs typeface="Century Gothic"/>
                <a:sym typeface="Century Gothic"/>
              </a:rPr>
              <a:t>$350,000 </a:t>
            </a:r>
            <a:r>
              <a:rPr lang="zh-CN" altLang="en-US" sz="1800" dirty="0" smtClean="0">
                <a:solidFill>
                  <a:srgbClr val="595959"/>
                </a:solidFill>
                <a:latin typeface="Century Gothic"/>
                <a:ea typeface="Century Gothic"/>
                <a:cs typeface="Century Gothic"/>
                <a:sym typeface="Century Gothic"/>
              </a:rPr>
              <a:t>每年，</a:t>
            </a:r>
            <a:r>
              <a:rPr lang="en-US" altLang="zh-CN" sz="1800" dirty="0" smtClean="0">
                <a:solidFill>
                  <a:srgbClr val="595959"/>
                </a:solidFill>
                <a:latin typeface="Century Gothic"/>
                <a:ea typeface="Century Gothic"/>
                <a:cs typeface="Century Gothic"/>
                <a:sym typeface="Century Gothic"/>
              </a:rPr>
              <a:t>3</a:t>
            </a:r>
            <a:r>
              <a:rPr lang="zh-CN" altLang="en-US" sz="1800" dirty="0" smtClean="0">
                <a:solidFill>
                  <a:srgbClr val="595959"/>
                </a:solidFill>
                <a:latin typeface="Century Gothic"/>
                <a:ea typeface="Century Gothic"/>
                <a:cs typeface="Century Gothic"/>
                <a:sym typeface="Century Gothic"/>
              </a:rPr>
              <a:t>年承诺期</a:t>
            </a:r>
            <a:endParaRPr lang="zh-CN" altLang="en-US" sz="1800" dirty="0">
              <a:solidFill>
                <a:srgbClr val="595959"/>
              </a:solidFill>
              <a:latin typeface="Century Gothic"/>
              <a:ea typeface="Century Gothic"/>
              <a:cs typeface="Century Gothic"/>
              <a:sym typeface="Century Gothic"/>
            </a:endParaRPr>
          </a:p>
        </p:txBody>
      </p:sp>
      <p:sp>
        <p:nvSpPr>
          <p:cNvPr id="1124" name="Shape 1124"/>
          <p:cNvSpPr txBox="1"/>
          <p:nvPr/>
        </p:nvSpPr>
        <p:spPr>
          <a:xfrm>
            <a:off x="4695825" y="1040070"/>
            <a:ext cx="4452900" cy="3185400"/>
          </a:xfrm>
          <a:prstGeom prst="rect">
            <a:avLst/>
          </a:prstGeom>
          <a:noFill/>
          <a:ln>
            <a:noFill/>
          </a:ln>
        </p:spPr>
        <p:txBody>
          <a:bodyPr spcFirstLastPara="1" wrap="square" lIns="91425" tIns="45700" rIns="91425" bIns="45700" anchor="t" anchorCtr="0">
            <a:noAutofit/>
          </a:bodyPr>
          <a:lstStyle/>
          <a:p>
            <a:pPr lvl="0">
              <a:buClr>
                <a:srgbClr val="446CA9"/>
              </a:buClr>
              <a:buSzPct val="25000"/>
            </a:pPr>
            <a:r>
              <a:rPr lang="zh-CN" altLang="en-US" sz="2000" b="1" dirty="0">
                <a:solidFill>
                  <a:srgbClr val="595959"/>
                </a:solidFill>
                <a:latin typeface="Century Gothic"/>
                <a:ea typeface="Century Gothic"/>
                <a:cs typeface="Century Gothic"/>
                <a:sym typeface="Century Gothic"/>
              </a:rPr>
              <a:t>黄金</a:t>
            </a:r>
          </a:p>
          <a:p>
            <a:pPr marL="117475" lvl="0" indent="-117475">
              <a:spcBef>
                <a:spcPts val="600"/>
              </a:spcBef>
              <a:buClr>
                <a:srgbClr val="446CA9"/>
              </a:buClr>
              <a:buSzPct val="100000"/>
              <a:buFont typeface="Arial"/>
              <a:buChar char="•"/>
            </a:pPr>
            <a:r>
              <a:rPr lang="zh-CN" altLang="en-US" sz="1800" dirty="0">
                <a:solidFill>
                  <a:srgbClr val="595959"/>
                </a:solidFill>
                <a:latin typeface="Century Gothic"/>
                <a:ea typeface="Century Gothic"/>
                <a:cs typeface="Century Gothic"/>
                <a:sym typeface="Century Gothic"/>
              </a:rPr>
              <a:t>每</a:t>
            </a:r>
            <a:r>
              <a:rPr lang="en-US" altLang="zh-CN" sz="1800" dirty="0">
                <a:solidFill>
                  <a:srgbClr val="595959"/>
                </a:solidFill>
                <a:latin typeface="Century Gothic"/>
                <a:ea typeface="Century Gothic"/>
                <a:cs typeface="Century Gothic"/>
                <a:sym typeface="Century Gothic"/>
              </a:rPr>
              <a:t>5</a:t>
            </a:r>
            <a:r>
              <a:rPr lang="zh-CN" altLang="en-US" sz="1800" dirty="0">
                <a:solidFill>
                  <a:srgbClr val="595959"/>
                </a:solidFill>
                <a:latin typeface="Century Gothic"/>
                <a:ea typeface="Century Gothic"/>
                <a:cs typeface="Century Gothic"/>
                <a:sym typeface="Century Gothic"/>
              </a:rPr>
              <a:t>名黄金会员可以任命一名代表加入</a:t>
            </a:r>
            <a:r>
              <a:rPr lang="en-US" altLang="zh-CN" sz="1800" dirty="0">
                <a:solidFill>
                  <a:srgbClr val="595959"/>
                </a:solidFill>
                <a:latin typeface="Century Gothic"/>
                <a:ea typeface="Century Gothic"/>
                <a:cs typeface="Century Gothic"/>
                <a:sym typeface="Century Gothic"/>
              </a:rPr>
              <a:t>CNCF</a:t>
            </a:r>
            <a:r>
              <a:rPr lang="zh-CN" altLang="en-US" sz="1800" dirty="0">
                <a:solidFill>
                  <a:srgbClr val="595959"/>
                </a:solidFill>
                <a:latin typeface="Century Gothic"/>
                <a:ea typeface="Century Gothic"/>
                <a:cs typeface="Century Gothic"/>
                <a:sym typeface="Century Gothic"/>
              </a:rPr>
              <a:t>管委会</a:t>
            </a:r>
          </a:p>
          <a:p>
            <a:pPr marL="117475" lvl="0" indent="-117475">
              <a:spcBef>
                <a:spcPts val="600"/>
              </a:spcBef>
              <a:buClr>
                <a:srgbClr val="446CA9"/>
              </a:buClr>
              <a:buSzPct val="100000"/>
              <a:buFont typeface="Arial"/>
              <a:buChar char="•"/>
            </a:pPr>
            <a:r>
              <a:rPr lang="zh-CN" altLang="en-US" sz="1800" dirty="0">
                <a:solidFill>
                  <a:srgbClr val="595959"/>
                </a:solidFill>
                <a:latin typeface="Century Gothic"/>
                <a:ea typeface="Century Gothic"/>
                <a:cs typeface="Century Gothic"/>
                <a:sym typeface="Century Gothic"/>
              </a:rPr>
              <a:t>增加与</a:t>
            </a:r>
            <a:r>
              <a:rPr lang="en-US" altLang="zh-CN" sz="1800" dirty="0">
                <a:solidFill>
                  <a:srgbClr val="595959"/>
                </a:solidFill>
                <a:latin typeface="Century Gothic"/>
                <a:ea typeface="Century Gothic"/>
                <a:cs typeface="Century Gothic"/>
                <a:sym typeface="Century Gothic"/>
              </a:rPr>
              <a:t>CNCF</a:t>
            </a:r>
            <a:r>
              <a:rPr lang="zh-CN" altLang="en-US" sz="1800" dirty="0">
                <a:solidFill>
                  <a:srgbClr val="595959"/>
                </a:solidFill>
                <a:latin typeface="Century Gothic"/>
                <a:ea typeface="Century Gothic"/>
                <a:cs typeface="Century Gothic"/>
                <a:sym typeface="Century Gothic"/>
              </a:rPr>
              <a:t>执行董事或其他工作人员的直接沟通交流</a:t>
            </a:r>
          </a:p>
          <a:p>
            <a:pPr marL="117475" lvl="0" indent="-117475">
              <a:spcBef>
                <a:spcPts val="600"/>
              </a:spcBef>
              <a:buClr>
                <a:srgbClr val="446CA9"/>
              </a:buClr>
              <a:buSzPct val="100000"/>
              <a:buFont typeface="Arial"/>
              <a:buChar char="•"/>
            </a:pPr>
            <a:r>
              <a:rPr lang="zh-CN" altLang="en-US" sz="1800" dirty="0">
                <a:solidFill>
                  <a:srgbClr val="595959"/>
                </a:solidFill>
                <a:latin typeface="Century Gothic"/>
                <a:ea typeface="Century Gothic"/>
                <a:cs typeface="Century Gothic"/>
                <a:sym typeface="Century Gothic"/>
              </a:rPr>
              <a:t>会费</a:t>
            </a:r>
            <a:r>
              <a:rPr lang="en-US" altLang="zh-CN" sz="1800" dirty="0">
                <a:solidFill>
                  <a:srgbClr val="595959"/>
                </a:solidFill>
                <a:latin typeface="Century Gothic"/>
                <a:ea typeface="Century Gothic"/>
                <a:cs typeface="Century Gothic"/>
                <a:sym typeface="Century Gothic"/>
              </a:rPr>
              <a:t>$100,000 </a:t>
            </a:r>
            <a:r>
              <a:rPr lang="zh-CN" altLang="en-US" sz="1800" dirty="0">
                <a:solidFill>
                  <a:srgbClr val="595959"/>
                </a:solidFill>
                <a:latin typeface="Century Gothic"/>
                <a:ea typeface="Century Gothic"/>
                <a:cs typeface="Century Gothic"/>
                <a:sym typeface="Century Gothic"/>
              </a:rPr>
              <a:t>每年</a:t>
            </a:r>
          </a:p>
          <a:p>
            <a:pPr lvl="0">
              <a:spcBef>
                <a:spcPts val="600"/>
              </a:spcBef>
              <a:buClr>
                <a:srgbClr val="446CA9"/>
              </a:buClr>
              <a:buSzPct val="25000"/>
            </a:pPr>
            <a:r>
              <a:rPr lang="zh-CN" altLang="en-US" sz="2000" b="1" dirty="0">
                <a:solidFill>
                  <a:srgbClr val="595959"/>
                </a:solidFill>
                <a:latin typeface="Century Gothic"/>
                <a:ea typeface="Century Gothic"/>
                <a:cs typeface="Century Gothic"/>
                <a:sym typeface="Century Gothic"/>
              </a:rPr>
              <a:t>白银会员</a:t>
            </a:r>
          </a:p>
          <a:p>
            <a:pPr marL="117475" lvl="0" indent="-117475">
              <a:spcBef>
                <a:spcPts val="600"/>
              </a:spcBef>
              <a:buClr>
                <a:srgbClr val="446CA9"/>
              </a:buClr>
              <a:buSzPct val="100000"/>
              <a:buFont typeface="Arial"/>
              <a:buChar char="•"/>
            </a:pPr>
            <a:r>
              <a:rPr lang="zh-CN" altLang="en-US" sz="1800" dirty="0">
                <a:solidFill>
                  <a:srgbClr val="595959"/>
                </a:solidFill>
                <a:latin typeface="Century Gothic"/>
                <a:ea typeface="Century Gothic"/>
                <a:cs typeface="Century Gothic"/>
                <a:sym typeface="Century Gothic"/>
              </a:rPr>
              <a:t>可以任命</a:t>
            </a:r>
            <a:r>
              <a:rPr lang="en-US" altLang="zh-CN" sz="1800" dirty="0">
                <a:solidFill>
                  <a:srgbClr val="595959"/>
                </a:solidFill>
                <a:latin typeface="Century Gothic"/>
                <a:ea typeface="Century Gothic"/>
                <a:cs typeface="Century Gothic"/>
                <a:sym typeface="Century Gothic"/>
              </a:rPr>
              <a:t>3</a:t>
            </a:r>
            <a:r>
              <a:rPr lang="zh-CN" altLang="en-US" sz="1800" dirty="0">
                <a:solidFill>
                  <a:srgbClr val="595959"/>
                </a:solidFill>
                <a:latin typeface="Century Gothic"/>
                <a:ea typeface="Century Gothic"/>
                <a:cs typeface="Century Gothic"/>
                <a:sym typeface="Century Gothic"/>
              </a:rPr>
              <a:t>名代表参加</a:t>
            </a:r>
            <a:r>
              <a:rPr lang="en-US" altLang="zh-CN" sz="1800" dirty="0">
                <a:solidFill>
                  <a:srgbClr val="595959"/>
                </a:solidFill>
                <a:latin typeface="Century Gothic"/>
                <a:ea typeface="Century Gothic"/>
                <a:cs typeface="Century Gothic"/>
                <a:sym typeface="Century Gothic"/>
              </a:rPr>
              <a:t>CNCF</a:t>
            </a:r>
            <a:r>
              <a:rPr lang="zh-CN" altLang="en-US" sz="1800" dirty="0">
                <a:solidFill>
                  <a:srgbClr val="595959"/>
                </a:solidFill>
                <a:latin typeface="Century Gothic"/>
                <a:ea typeface="Century Gothic"/>
                <a:cs typeface="Century Gothic"/>
                <a:sym typeface="Century Gothic"/>
              </a:rPr>
              <a:t>管委会</a:t>
            </a:r>
          </a:p>
          <a:p>
            <a:pPr marL="117475" lvl="0" indent="-117475">
              <a:spcBef>
                <a:spcPts val="600"/>
              </a:spcBef>
              <a:buClr>
                <a:srgbClr val="446CA9"/>
              </a:buClr>
              <a:buSzPct val="100000"/>
              <a:buFont typeface="Arial"/>
              <a:buChar char="•"/>
            </a:pPr>
            <a:r>
              <a:rPr lang="zh-CN" altLang="en-US" sz="1800" dirty="0">
                <a:solidFill>
                  <a:srgbClr val="595959"/>
                </a:solidFill>
                <a:latin typeface="Century Gothic"/>
                <a:ea typeface="Century Gothic"/>
                <a:cs typeface="Century Gothic"/>
                <a:sym typeface="Century Gothic"/>
              </a:rPr>
              <a:t>根据企业人数的不同，会费每年</a:t>
            </a:r>
            <a:r>
              <a:rPr lang="en-US" altLang="zh-CN" sz="1800" dirty="0">
                <a:solidFill>
                  <a:srgbClr val="595959"/>
                </a:solidFill>
                <a:latin typeface="Century Gothic"/>
                <a:ea typeface="Century Gothic"/>
                <a:cs typeface="Century Gothic"/>
                <a:sym typeface="Century Gothic"/>
              </a:rPr>
              <a:t>$2,000 </a:t>
            </a:r>
            <a:r>
              <a:rPr lang="zh-CN" altLang="en-US" sz="1800" dirty="0">
                <a:solidFill>
                  <a:srgbClr val="595959"/>
                </a:solidFill>
                <a:latin typeface="Century Gothic"/>
                <a:ea typeface="Century Gothic"/>
                <a:cs typeface="Century Gothic"/>
                <a:sym typeface="Century Gothic"/>
              </a:rPr>
              <a:t>到 </a:t>
            </a:r>
            <a:r>
              <a:rPr lang="en-US" altLang="zh-CN" sz="1800" dirty="0">
                <a:solidFill>
                  <a:srgbClr val="595959"/>
                </a:solidFill>
                <a:latin typeface="Century Gothic"/>
                <a:ea typeface="Century Gothic"/>
                <a:cs typeface="Century Gothic"/>
                <a:sym typeface="Century Gothic"/>
              </a:rPr>
              <a:t>$30,000 </a:t>
            </a:r>
            <a:r>
              <a:rPr lang="zh-CN" altLang="en-US" sz="1800" dirty="0">
                <a:solidFill>
                  <a:srgbClr val="595959"/>
                </a:solidFill>
                <a:latin typeface="Century Gothic"/>
                <a:ea typeface="Century Gothic"/>
                <a:cs typeface="Century Gothic"/>
                <a:sym typeface="Century Gothic"/>
              </a:rPr>
              <a:t>不等</a:t>
            </a:r>
            <a:endParaRPr lang="zh-CN" altLang="en-US" sz="1800" dirty="0">
              <a:solidFill>
                <a:srgbClr val="595959"/>
              </a:solidFill>
              <a:latin typeface="Century Gothic"/>
              <a:ea typeface="Century Gothic"/>
              <a:cs typeface="Century Gothic"/>
              <a:sym typeface="Century Gothic"/>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sp>
        <p:nvSpPr>
          <p:cNvPr id="1129" name="Shape 1129"/>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i="0" u="none" strike="noStrike" cap="none" dirty="0" smtClean="0"/>
              <a:t>CNCF</a:t>
            </a:r>
            <a:r>
              <a:rPr lang="zh-CN" altLang="en-US" sz="2800" dirty="0">
                <a:solidFill>
                  <a:schemeClr val="tx1"/>
                </a:solidFill>
              </a:rPr>
              <a:t>各会员资格相对应的权益和会费</a:t>
            </a:r>
            <a:r>
              <a:rPr lang="en-US" altLang="zh-CN" sz="2800" dirty="0">
                <a:solidFill>
                  <a:schemeClr val="tx1"/>
                </a:solidFill>
              </a:rPr>
              <a:t>(2)</a:t>
            </a:r>
            <a:endParaRPr i="0" u="none" strike="noStrike" cap="none" dirty="0">
              <a:solidFill>
                <a:schemeClr val="tx1"/>
              </a:solidFill>
            </a:endParaRPr>
          </a:p>
        </p:txBody>
      </p:sp>
      <p:sp>
        <p:nvSpPr>
          <p:cNvPr id="1130" name="Shape 1130"/>
          <p:cNvSpPr txBox="1"/>
          <p:nvPr/>
        </p:nvSpPr>
        <p:spPr>
          <a:xfrm>
            <a:off x="200025" y="1040075"/>
            <a:ext cx="4266300" cy="3801000"/>
          </a:xfrm>
          <a:prstGeom prst="rect">
            <a:avLst/>
          </a:prstGeom>
          <a:noFill/>
          <a:ln>
            <a:noFill/>
          </a:ln>
        </p:spPr>
        <p:txBody>
          <a:bodyPr spcFirstLastPara="1" wrap="square" lIns="91425" tIns="45700" rIns="91425" bIns="45700" anchor="t" anchorCtr="0">
            <a:noAutofit/>
          </a:bodyPr>
          <a:lstStyle/>
          <a:p>
            <a:pPr lvl="0">
              <a:buClr>
                <a:srgbClr val="446CA9"/>
              </a:buClr>
              <a:buSzPct val="25000"/>
            </a:pPr>
            <a:r>
              <a:rPr lang="zh-CN" altLang="en-US" sz="2000" b="1" dirty="0">
                <a:solidFill>
                  <a:srgbClr val="595959"/>
                </a:solidFill>
                <a:latin typeface="Century Gothic"/>
                <a:ea typeface="Century Gothic"/>
                <a:cs typeface="Century Gothic"/>
                <a:sym typeface="Century Gothic"/>
              </a:rPr>
              <a:t>终端用户会员</a:t>
            </a:r>
          </a:p>
          <a:p>
            <a:pPr marL="117475" indent="-117475">
              <a:spcBef>
                <a:spcPts val="600"/>
              </a:spcBef>
              <a:buClr>
                <a:srgbClr val="446CA9"/>
              </a:buClr>
              <a:buSzPct val="100000"/>
              <a:buFont typeface="Arial"/>
              <a:buChar char="•"/>
            </a:pPr>
            <a:r>
              <a:rPr lang="zh-CN" altLang="en-US" sz="1800" dirty="0">
                <a:solidFill>
                  <a:srgbClr val="595959"/>
                </a:solidFill>
                <a:latin typeface="Century Gothic"/>
                <a:ea typeface="Century Gothic"/>
                <a:cs typeface="Century Gothic"/>
                <a:sym typeface="Century Gothic"/>
              </a:rPr>
              <a:t>权益和会费与白银会员相同，但是同时可以享有加入用户协会的机会</a:t>
            </a:r>
          </a:p>
          <a:p>
            <a:pPr marL="117475" indent="-117475">
              <a:spcBef>
                <a:spcPts val="600"/>
              </a:spcBef>
              <a:buClr>
                <a:srgbClr val="446CA9"/>
              </a:buClr>
              <a:buSzPct val="100000"/>
              <a:buFont typeface="Arial"/>
              <a:buChar char="•"/>
            </a:pPr>
            <a:r>
              <a:rPr lang="zh-CN" altLang="en-US" sz="1800" dirty="0">
                <a:solidFill>
                  <a:srgbClr val="595959"/>
                </a:solidFill>
                <a:latin typeface="Century Gothic"/>
                <a:ea typeface="Century Gothic"/>
                <a:cs typeface="Century Gothic"/>
                <a:sym typeface="Century Gothic"/>
              </a:rPr>
              <a:t>可以向技术监督委员会和</a:t>
            </a:r>
            <a:r>
              <a:rPr lang="en-US" altLang="zh-CN" sz="1800" dirty="0">
                <a:solidFill>
                  <a:srgbClr val="595959"/>
                </a:solidFill>
                <a:latin typeface="Century Gothic"/>
                <a:ea typeface="Century Gothic"/>
                <a:cs typeface="Century Gothic"/>
                <a:sym typeface="Century Gothic"/>
              </a:rPr>
              <a:t>CNCF</a:t>
            </a:r>
            <a:r>
              <a:rPr lang="zh-CN" altLang="en-US" sz="1800" dirty="0">
                <a:solidFill>
                  <a:srgbClr val="595959"/>
                </a:solidFill>
                <a:latin typeface="Century Gothic"/>
                <a:ea typeface="Century Gothic"/>
                <a:cs typeface="Century Gothic"/>
                <a:sym typeface="Century Gothic"/>
              </a:rPr>
              <a:t>协会就与终端用户相关的议题提出建议，包括在技术监督委员会任命一名成员。</a:t>
            </a:r>
            <a:endParaRPr lang="en-US" altLang="zh-CN" sz="1800" dirty="0">
              <a:solidFill>
                <a:srgbClr val="595959"/>
              </a:solidFill>
              <a:latin typeface="Century Gothic"/>
              <a:ea typeface="Century Gothic"/>
              <a:cs typeface="Century Gothic"/>
              <a:sym typeface="Century Gothic"/>
            </a:endParaRPr>
          </a:p>
          <a:p>
            <a:pPr marL="117475" indent="-117475">
              <a:spcBef>
                <a:spcPts val="600"/>
              </a:spcBef>
              <a:buClr>
                <a:srgbClr val="446CA9"/>
              </a:buClr>
              <a:buSzPct val="100000"/>
              <a:buFont typeface="Arial"/>
              <a:buChar char="•"/>
            </a:pPr>
            <a:r>
              <a:rPr lang="zh-CN" altLang="en-US" sz="1800" dirty="0">
                <a:solidFill>
                  <a:srgbClr val="595959"/>
                </a:solidFill>
                <a:latin typeface="Century Gothic"/>
                <a:ea typeface="Century Gothic"/>
                <a:cs typeface="Century Gothic"/>
                <a:sym typeface="Century Gothic"/>
              </a:rPr>
              <a:t>享有</a:t>
            </a:r>
            <a:r>
              <a:rPr lang="en-US" altLang="zh-CN" sz="1800" dirty="0">
                <a:solidFill>
                  <a:srgbClr val="595959"/>
                </a:solidFill>
                <a:latin typeface="Century Gothic"/>
                <a:ea typeface="Century Gothic"/>
                <a:cs typeface="Century Gothic"/>
                <a:sym typeface="Century Gothic"/>
              </a:rPr>
              <a:t>5</a:t>
            </a:r>
            <a:r>
              <a:rPr lang="zh-CN" altLang="en-US" sz="1800" dirty="0">
                <a:solidFill>
                  <a:srgbClr val="595959"/>
                </a:solidFill>
                <a:latin typeface="Century Gothic"/>
                <a:ea typeface="Century Gothic"/>
                <a:cs typeface="Century Gothic"/>
                <a:sym typeface="Century Gothic"/>
              </a:rPr>
              <a:t>张参加</a:t>
            </a:r>
            <a:r>
              <a:rPr lang="en-US" altLang="zh-CN" sz="1800" dirty="0" err="1">
                <a:solidFill>
                  <a:srgbClr val="595959"/>
                </a:solidFill>
                <a:latin typeface="Century Gothic"/>
                <a:ea typeface="Century Gothic"/>
                <a:cs typeface="Century Gothic"/>
                <a:sym typeface="Century Gothic"/>
              </a:rPr>
              <a:t>KubeCon+CloudNativeCon</a:t>
            </a:r>
            <a:r>
              <a:rPr lang="zh-CN" altLang="en-US" sz="1800" dirty="0">
                <a:solidFill>
                  <a:srgbClr val="595959"/>
                </a:solidFill>
                <a:latin typeface="Century Gothic"/>
                <a:ea typeface="Century Gothic"/>
                <a:cs typeface="Century Gothic"/>
                <a:sym typeface="Century Gothic"/>
              </a:rPr>
              <a:t>的门票</a:t>
            </a:r>
            <a:endParaRPr lang="en-US" altLang="zh-CN" sz="1800" dirty="0">
              <a:solidFill>
                <a:srgbClr val="595959"/>
              </a:solidFill>
              <a:latin typeface="Century Gothic"/>
              <a:ea typeface="Century Gothic"/>
              <a:cs typeface="Century Gothic"/>
              <a:sym typeface="Century Gothic"/>
            </a:endParaRPr>
          </a:p>
          <a:p>
            <a:pPr marL="117475" lvl="0" indent="-117475">
              <a:spcBef>
                <a:spcPts val="600"/>
              </a:spcBef>
              <a:buClr>
                <a:srgbClr val="446CA9"/>
              </a:buClr>
              <a:buSzPct val="100000"/>
              <a:buFont typeface="Arial"/>
              <a:buChar char="•"/>
            </a:pPr>
            <a:r>
              <a:rPr lang="zh-CN" altLang="en-US" sz="1800" dirty="0">
                <a:solidFill>
                  <a:srgbClr val="595959"/>
                </a:solidFill>
                <a:latin typeface="Century Gothic"/>
                <a:ea typeface="Century Gothic"/>
                <a:cs typeface="Century Gothic"/>
                <a:sym typeface="Century Gothic"/>
              </a:rPr>
              <a:t>终端用户协会讨论和推进的议题重点在于及时发现技术缺陷，及时向技术委员会和</a:t>
            </a:r>
            <a:r>
              <a:rPr lang="en-US" altLang="zh-CN" sz="1800" dirty="0">
                <a:solidFill>
                  <a:srgbClr val="595959"/>
                </a:solidFill>
                <a:latin typeface="Century Gothic"/>
                <a:ea typeface="Century Gothic"/>
                <a:cs typeface="Century Gothic"/>
                <a:sym typeface="Century Gothic"/>
              </a:rPr>
              <a:t>CNCF</a:t>
            </a:r>
            <a:r>
              <a:rPr lang="zh-CN" altLang="en-US" sz="1800" dirty="0">
                <a:solidFill>
                  <a:srgbClr val="595959"/>
                </a:solidFill>
                <a:latin typeface="Century Gothic"/>
                <a:ea typeface="Century Gothic"/>
                <a:cs typeface="Century Gothic"/>
                <a:sym typeface="Century Gothic"/>
              </a:rPr>
              <a:t>发展委员建议进行优化</a:t>
            </a:r>
            <a:endParaRPr sz="1600" i="0" u="none" strike="noStrike" cap="none" dirty="0">
              <a:solidFill>
                <a:schemeClr val="dk2"/>
              </a:solidFill>
              <a:latin typeface="Century Gothic"/>
              <a:ea typeface="Century Gothic"/>
              <a:cs typeface="Century Gothic"/>
              <a:sym typeface="Century Gothic"/>
            </a:endParaRPr>
          </a:p>
        </p:txBody>
      </p:sp>
      <p:sp>
        <p:nvSpPr>
          <p:cNvPr id="1131" name="Shape 1131"/>
          <p:cNvSpPr txBox="1"/>
          <p:nvPr/>
        </p:nvSpPr>
        <p:spPr>
          <a:xfrm>
            <a:off x="4625426" y="1040075"/>
            <a:ext cx="4707900" cy="2893200"/>
          </a:xfrm>
          <a:prstGeom prst="rect">
            <a:avLst/>
          </a:prstGeom>
          <a:noFill/>
          <a:ln>
            <a:noFill/>
          </a:ln>
        </p:spPr>
        <p:txBody>
          <a:bodyPr spcFirstLastPara="1" wrap="square" lIns="91425" tIns="45700" rIns="91425" bIns="45700" anchor="t" anchorCtr="0">
            <a:noAutofit/>
          </a:bodyPr>
          <a:lstStyle/>
          <a:p>
            <a:pPr lvl="0">
              <a:buClr>
                <a:srgbClr val="446CA9"/>
              </a:buClr>
              <a:buSzPct val="25000"/>
            </a:pPr>
            <a:r>
              <a:rPr lang="en-US" altLang="zh-CN" sz="2000" b="1" dirty="0">
                <a:solidFill>
                  <a:srgbClr val="595959"/>
                </a:solidFill>
                <a:latin typeface="Century Gothic"/>
                <a:ea typeface="Century Gothic"/>
                <a:cs typeface="Century Gothic"/>
                <a:sym typeface="Century Gothic"/>
              </a:rPr>
              <a:t>Linux Foundation (LF) </a:t>
            </a:r>
            <a:r>
              <a:rPr lang="zh-CN" altLang="en-US" sz="2000" b="1" dirty="0">
                <a:solidFill>
                  <a:srgbClr val="595959"/>
                </a:solidFill>
                <a:latin typeface="Century Gothic"/>
                <a:ea typeface="Century Gothic"/>
                <a:cs typeface="Century Gothic"/>
                <a:sym typeface="Century Gothic"/>
              </a:rPr>
              <a:t>会员</a:t>
            </a:r>
          </a:p>
          <a:p>
            <a:pPr marL="117475" lvl="0" indent="-117475">
              <a:spcBef>
                <a:spcPts val="600"/>
              </a:spcBef>
              <a:buClr>
                <a:srgbClr val="446CA9"/>
              </a:buClr>
              <a:buSzPct val="100000"/>
              <a:buFont typeface="Arial"/>
              <a:buChar char="•"/>
            </a:pPr>
            <a:r>
              <a:rPr lang="zh-CN" altLang="en-US" sz="1800" dirty="0">
                <a:solidFill>
                  <a:srgbClr val="595959"/>
                </a:solidFill>
                <a:latin typeface="Century Gothic"/>
                <a:ea typeface="Century Gothic"/>
                <a:cs typeface="Century Gothic"/>
                <a:sym typeface="Century Gothic"/>
              </a:rPr>
              <a:t>要成为</a:t>
            </a:r>
            <a:r>
              <a:rPr lang="en-US" altLang="zh-CN" sz="1800" dirty="0">
                <a:solidFill>
                  <a:srgbClr val="595959"/>
                </a:solidFill>
                <a:latin typeface="Century Gothic"/>
                <a:ea typeface="Century Gothic"/>
                <a:cs typeface="Century Gothic"/>
                <a:sym typeface="Century Gothic"/>
              </a:rPr>
              <a:t>CNCF </a:t>
            </a:r>
            <a:r>
              <a:rPr lang="zh-CN" altLang="en-US" sz="1800" dirty="0">
                <a:solidFill>
                  <a:srgbClr val="595959"/>
                </a:solidFill>
                <a:latin typeface="Century Gothic"/>
                <a:ea typeface="Century Gothic"/>
                <a:cs typeface="Century Gothic"/>
                <a:sym typeface="Century Gothic"/>
              </a:rPr>
              <a:t>会员首先必须是</a:t>
            </a:r>
            <a:r>
              <a:rPr lang="en-US" altLang="zh-CN" sz="1800" dirty="0">
                <a:solidFill>
                  <a:srgbClr val="595959"/>
                </a:solidFill>
                <a:latin typeface="Century Gothic"/>
                <a:ea typeface="Century Gothic"/>
                <a:cs typeface="Century Gothic"/>
                <a:sym typeface="Century Gothic"/>
              </a:rPr>
              <a:t>LF</a:t>
            </a:r>
            <a:r>
              <a:rPr lang="zh-CN" altLang="en-US" sz="1800" dirty="0">
                <a:solidFill>
                  <a:srgbClr val="595959"/>
                </a:solidFill>
                <a:latin typeface="Century Gothic"/>
                <a:ea typeface="Century Gothic"/>
                <a:cs typeface="Century Gothic"/>
                <a:sym typeface="Century Gothic"/>
              </a:rPr>
              <a:t>会员，</a:t>
            </a:r>
            <a:r>
              <a:rPr lang="en-US" altLang="zh-CN" sz="1800" dirty="0">
                <a:solidFill>
                  <a:srgbClr val="595959"/>
                </a:solidFill>
                <a:latin typeface="Century Gothic"/>
                <a:ea typeface="Century Gothic"/>
                <a:cs typeface="Century Gothic"/>
                <a:sym typeface="Century Gothic"/>
              </a:rPr>
              <a:t>LF</a:t>
            </a:r>
            <a:r>
              <a:rPr lang="zh-CN" altLang="en-US" sz="1800" dirty="0">
                <a:solidFill>
                  <a:srgbClr val="595959"/>
                </a:solidFill>
                <a:latin typeface="Century Gothic"/>
                <a:ea typeface="Century Gothic"/>
                <a:cs typeface="Century Gothic"/>
                <a:sym typeface="Century Gothic"/>
              </a:rPr>
              <a:t>会员费是每年</a:t>
            </a:r>
            <a:r>
              <a:rPr lang="en-US" altLang="zh-CN" sz="1800" dirty="0">
                <a:solidFill>
                  <a:srgbClr val="595959"/>
                </a:solidFill>
                <a:latin typeface="Century Gothic"/>
                <a:ea typeface="Century Gothic"/>
                <a:cs typeface="Century Gothic"/>
                <a:sym typeface="Century Gothic"/>
              </a:rPr>
              <a:t>$5,000 </a:t>
            </a:r>
            <a:r>
              <a:rPr lang="zh-CN" altLang="en-US" sz="1800" dirty="0">
                <a:solidFill>
                  <a:srgbClr val="595959"/>
                </a:solidFill>
                <a:latin typeface="Century Gothic"/>
                <a:ea typeface="Century Gothic"/>
                <a:cs typeface="Century Gothic"/>
                <a:sym typeface="Century Gothic"/>
              </a:rPr>
              <a:t>到 </a:t>
            </a:r>
            <a:r>
              <a:rPr lang="en-US" altLang="zh-CN" sz="1800" dirty="0">
                <a:solidFill>
                  <a:srgbClr val="595959"/>
                </a:solidFill>
                <a:latin typeface="Century Gothic"/>
                <a:ea typeface="Century Gothic"/>
                <a:cs typeface="Century Gothic"/>
                <a:sym typeface="Century Gothic"/>
              </a:rPr>
              <a:t>$20,000</a:t>
            </a:r>
            <a:r>
              <a:rPr lang="zh-CN" altLang="en-US" sz="1800" dirty="0">
                <a:solidFill>
                  <a:srgbClr val="595959"/>
                </a:solidFill>
                <a:latin typeface="Century Gothic"/>
                <a:ea typeface="Century Gothic"/>
                <a:cs typeface="Century Gothic"/>
                <a:sym typeface="Century Gothic"/>
              </a:rPr>
              <a:t>。</a:t>
            </a:r>
          </a:p>
          <a:p>
            <a:pPr marL="117475" lvl="0" indent="-117475">
              <a:spcBef>
                <a:spcPts val="600"/>
              </a:spcBef>
              <a:buClr>
                <a:srgbClr val="446CA9"/>
              </a:buClr>
              <a:buSzPct val="100000"/>
              <a:buFont typeface="Arial"/>
              <a:buChar char="•"/>
            </a:pPr>
            <a:r>
              <a:rPr lang="zh-CN" altLang="en-US" sz="1800" dirty="0">
                <a:solidFill>
                  <a:srgbClr val="595959"/>
                </a:solidFill>
                <a:latin typeface="Century Gothic"/>
                <a:ea typeface="Century Gothic"/>
                <a:cs typeface="Century Gothic"/>
                <a:sym typeface="Century Gothic"/>
              </a:rPr>
              <a:t>参与</a:t>
            </a:r>
            <a:r>
              <a:rPr lang="en-US" altLang="zh-CN" sz="1800" dirty="0">
                <a:solidFill>
                  <a:srgbClr val="595959"/>
                </a:solidFill>
                <a:latin typeface="Century Gothic"/>
                <a:ea typeface="Century Gothic"/>
                <a:cs typeface="Century Gothic"/>
                <a:sym typeface="Century Gothic"/>
              </a:rPr>
              <a:t>Linux</a:t>
            </a:r>
            <a:r>
              <a:rPr lang="zh-CN" altLang="en-US" sz="1800" dirty="0">
                <a:solidFill>
                  <a:srgbClr val="595959"/>
                </a:solidFill>
                <a:latin typeface="Century Gothic"/>
                <a:ea typeface="Century Gothic"/>
                <a:cs typeface="Century Gothic"/>
                <a:sym typeface="Century Gothic"/>
              </a:rPr>
              <a:t>大型开源社区活动和</a:t>
            </a:r>
            <a:r>
              <a:rPr lang="en-US" altLang="zh-CN" sz="1800" dirty="0">
                <a:solidFill>
                  <a:srgbClr val="595959"/>
                </a:solidFill>
                <a:latin typeface="Century Gothic"/>
                <a:ea typeface="Century Gothic"/>
                <a:cs typeface="Century Gothic"/>
                <a:sym typeface="Century Gothic"/>
              </a:rPr>
              <a:t>LF</a:t>
            </a:r>
            <a:r>
              <a:rPr lang="zh-CN" altLang="en-US" sz="1800" dirty="0">
                <a:solidFill>
                  <a:srgbClr val="595959"/>
                </a:solidFill>
                <a:latin typeface="Century Gothic"/>
                <a:ea typeface="Century Gothic"/>
                <a:cs typeface="Century Gothic"/>
                <a:sym typeface="Century Gothic"/>
              </a:rPr>
              <a:t>超过</a:t>
            </a:r>
            <a:r>
              <a:rPr lang="en-US" altLang="zh-CN" sz="1800" dirty="0">
                <a:solidFill>
                  <a:srgbClr val="595959"/>
                </a:solidFill>
                <a:latin typeface="Century Gothic"/>
                <a:ea typeface="Century Gothic"/>
                <a:cs typeface="Century Gothic"/>
                <a:sym typeface="Century Gothic"/>
              </a:rPr>
              <a:t>50</a:t>
            </a:r>
            <a:r>
              <a:rPr lang="zh-CN" altLang="en-US" sz="1800" dirty="0">
                <a:solidFill>
                  <a:srgbClr val="595959"/>
                </a:solidFill>
                <a:latin typeface="Century Gothic"/>
                <a:ea typeface="Century Gothic"/>
                <a:cs typeface="Century Gothic"/>
                <a:sym typeface="Century Gothic"/>
              </a:rPr>
              <a:t>多个项目</a:t>
            </a:r>
          </a:p>
          <a:p>
            <a:pPr marL="117475" lvl="0" indent="-117475">
              <a:spcBef>
                <a:spcPts val="600"/>
              </a:spcBef>
              <a:buClr>
                <a:srgbClr val="446CA9"/>
              </a:buClr>
              <a:buSzPct val="100000"/>
              <a:buFont typeface="Arial"/>
              <a:buChar char="•"/>
            </a:pPr>
            <a:r>
              <a:rPr lang="zh-CN" altLang="en-US" sz="1800" dirty="0">
                <a:solidFill>
                  <a:srgbClr val="595959"/>
                </a:solidFill>
                <a:latin typeface="Century Gothic"/>
                <a:ea typeface="Century Gothic"/>
                <a:cs typeface="Century Gothic"/>
                <a:sym typeface="Century Gothic"/>
              </a:rPr>
              <a:t>在开源合规、法律问题，以及技术优越性方面输入母基金会的领导地位。</a:t>
            </a:r>
          </a:p>
          <a:p>
            <a:pPr marL="117475" lvl="0" indent="-117475">
              <a:spcBef>
                <a:spcPts val="600"/>
              </a:spcBef>
              <a:buClr>
                <a:srgbClr val="446CA9"/>
              </a:buClr>
              <a:buSzPct val="100000"/>
              <a:buFont typeface="Arial"/>
              <a:buChar char="•"/>
            </a:pPr>
            <a:r>
              <a:rPr lang="zh-CN" altLang="en-US" sz="1800" dirty="0">
                <a:solidFill>
                  <a:srgbClr val="595959"/>
                </a:solidFill>
                <a:latin typeface="Century Gothic"/>
                <a:ea typeface="Century Gothic"/>
                <a:cs typeface="Century Gothic"/>
                <a:sym typeface="Century Gothic"/>
              </a:rPr>
              <a:t>获得参加诸如开源领袖峰会和法律峰会等活动的进入资格</a:t>
            </a:r>
            <a:endParaRPr lang="zh-CN" altLang="en-US" sz="1800" dirty="0">
              <a:solidFill>
                <a:srgbClr val="595959"/>
              </a:solidFill>
              <a:latin typeface="Century Gothic"/>
              <a:ea typeface="Century Gothic"/>
              <a:cs typeface="Century Gothic"/>
              <a:sym typeface="Century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Shape 113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i="0" u="none" strike="noStrike" cap="none" dirty="0" smtClean="0"/>
              <a:t>CNCF</a:t>
            </a:r>
            <a:r>
              <a:rPr lang="zh-CN" altLang="en-US" sz="2800" dirty="0">
                <a:solidFill>
                  <a:schemeClr val="tx1"/>
                </a:solidFill>
              </a:rPr>
              <a:t>及</a:t>
            </a:r>
            <a:r>
              <a:rPr lang="en-US" altLang="zh-CN" sz="2800" dirty="0">
                <a:solidFill>
                  <a:schemeClr val="tx1"/>
                </a:solidFill>
              </a:rPr>
              <a:t> LF </a:t>
            </a:r>
            <a:r>
              <a:rPr lang="zh-CN" altLang="en-US" sz="2800" dirty="0">
                <a:solidFill>
                  <a:schemeClr val="tx1"/>
                </a:solidFill>
              </a:rPr>
              <a:t>共同会员会费</a:t>
            </a:r>
            <a:endParaRPr i="0" u="none" strike="noStrike" cap="none" dirty="0">
              <a:solidFill>
                <a:schemeClr val="tx1"/>
              </a:solidFill>
            </a:endParaRPr>
          </a:p>
        </p:txBody>
      </p:sp>
      <p:graphicFrame>
        <p:nvGraphicFramePr>
          <p:cNvPr id="1137" name="Shape 1137"/>
          <p:cNvGraphicFramePr/>
          <p:nvPr/>
        </p:nvGraphicFramePr>
        <p:xfrm>
          <a:off x="164469" y="1022350"/>
          <a:ext cx="8755575" cy="3741700"/>
        </p:xfrm>
        <a:graphic>
          <a:graphicData uri="http://schemas.openxmlformats.org/drawingml/2006/table">
            <a:tbl>
              <a:tblPr>
                <a:noFill/>
                <a:tableStyleId>{CC7B0EB2-C270-4E35-83F3-8A16E998D300}</a:tableStyleId>
              </a:tblPr>
              <a:tblGrid>
                <a:gridCol w="3360200"/>
                <a:gridCol w="5395375"/>
              </a:tblGrid>
              <a:tr h="340725">
                <a:tc>
                  <a:txBody>
                    <a:bodyPr/>
                    <a:lstStyle/>
                    <a:p>
                      <a:pPr marL="0" marR="0" lvl="0" indent="0" algn="l" rtl="0">
                        <a:lnSpc>
                          <a:spcPct val="100000"/>
                        </a:lnSpc>
                        <a:spcBef>
                          <a:spcPts val="0"/>
                        </a:spcBef>
                        <a:spcAft>
                          <a:spcPts val="0"/>
                        </a:spcAft>
                        <a:buClr>
                          <a:srgbClr val="676767"/>
                        </a:buClr>
                        <a:buSzPct val="25000"/>
                        <a:buFont typeface="Century Gothic"/>
                        <a:buNone/>
                      </a:pPr>
                      <a:r>
                        <a:rPr lang="zh-CN" altLang="en-US" sz="2000" b="1" u="none" strike="noStrike" cap="none" dirty="0" smtClean="0">
                          <a:solidFill>
                            <a:srgbClr val="676767"/>
                          </a:solidFill>
                          <a:latin typeface="Century Gothic"/>
                          <a:ea typeface="Century Gothic"/>
                          <a:cs typeface="Century Gothic"/>
                          <a:sym typeface="Century Gothic"/>
                        </a:rPr>
                        <a:t>白金会员</a:t>
                      </a:r>
                      <a:endParaRPr lang="en-US" sz="2000" b="1" u="none" strike="noStrike" cap="none" dirty="0">
                        <a:solidFill>
                          <a:srgbClr val="676767"/>
                        </a:solidFill>
                        <a:latin typeface="Century Gothic"/>
                        <a:ea typeface="Century Gothic"/>
                        <a:cs typeface="Century Gothic"/>
                        <a:sym typeface="Century Gothic"/>
                      </a:endParaRPr>
                    </a:p>
                  </a:txBody>
                  <a:tcPr marL="48400" marR="48400" marT="48400" marB="484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lt1"/>
                      </a:solidFill>
                      <a:prstDash val="solid"/>
                      <a:round/>
                      <a:headEnd type="none" w="sm" len="sm"/>
                      <a:tailEnd type="none" w="sm" len="sm"/>
                    </a:lnB>
                    <a:solidFill>
                      <a:srgbClr val="FCFCFC"/>
                    </a:solidFill>
                  </a:tcPr>
                </a:tc>
                <a:tc>
                  <a:txBody>
                    <a:bodyPr/>
                    <a:lstStyle/>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a:solidFill>
                            <a:srgbClr val="676767"/>
                          </a:solidFill>
                          <a:latin typeface="Century Gothic"/>
                          <a:ea typeface="Century Gothic"/>
                          <a:cs typeface="Century Gothic"/>
                          <a:sym typeface="Century Gothic"/>
                        </a:rPr>
                        <a:t>$370,000</a:t>
                      </a:r>
                    </a:p>
                  </a:txBody>
                  <a:tcPr marL="48400" marR="48400" marT="48400" marB="484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lt1"/>
                      </a:solidFill>
                      <a:prstDash val="solid"/>
                      <a:round/>
                      <a:headEnd type="none" w="sm" len="sm"/>
                      <a:tailEnd type="none" w="sm" len="sm"/>
                    </a:lnB>
                    <a:solidFill>
                      <a:srgbClr val="FCFCFC"/>
                    </a:solidFill>
                  </a:tcPr>
                </a:tc>
              </a:tr>
              <a:tr h="340725">
                <a:tc>
                  <a:txBody>
                    <a:bodyPr/>
                    <a:lstStyle/>
                    <a:p>
                      <a:pPr marL="0" marR="0" lvl="0" indent="0" algn="l" rtl="0">
                        <a:lnSpc>
                          <a:spcPct val="100000"/>
                        </a:lnSpc>
                        <a:spcBef>
                          <a:spcPts val="0"/>
                        </a:spcBef>
                        <a:spcAft>
                          <a:spcPts val="0"/>
                        </a:spcAft>
                        <a:buClr>
                          <a:srgbClr val="676767"/>
                        </a:buClr>
                        <a:buSzPct val="25000"/>
                        <a:buFont typeface="Century Gothic"/>
                        <a:buNone/>
                      </a:pPr>
                      <a:r>
                        <a:rPr lang="zh-CN" altLang="en-US" sz="2000" b="1" u="none" strike="noStrike" cap="none" dirty="0" smtClean="0">
                          <a:solidFill>
                            <a:srgbClr val="676767"/>
                          </a:solidFill>
                          <a:latin typeface="Century Gothic"/>
                          <a:ea typeface="Century Gothic"/>
                          <a:cs typeface="Century Gothic"/>
                          <a:sym typeface="Century Gothic"/>
                        </a:rPr>
                        <a:t>黄金会员</a:t>
                      </a:r>
                      <a:endParaRPr lang="en-US" sz="2000" b="1" u="none" strike="noStrike" cap="none" dirty="0">
                        <a:solidFill>
                          <a:srgbClr val="676767"/>
                        </a:solidFill>
                        <a:latin typeface="Century Gothic"/>
                        <a:ea typeface="Century Gothic"/>
                        <a:cs typeface="Century Gothic"/>
                        <a:sym typeface="Century Gothic"/>
                      </a:endParaRPr>
                    </a:p>
                  </a:txBody>
                  <a:tcPr marL="48400" marR="48400" marT="48400" marB="484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a:solidFill>
                            <a:srgbClr val="676767"/>
                          </a:solidFill>
                          <a:latin typeface="Century Gothic"/>
                          <a:ea typeface="Century Gothic"/>
                          <a:cs typeface="Century Gothic"/>
                          <a:sym typeface="Century Gothic"/>
                        </a:rPr>
                        <a:t>$120,000</a:t>
                      </a:r>
                    </a:p>
                  </a:txBody>
                  <a:tcPr marL="48400" marR="48400" marT="48400" marB="484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solidFill>
                  </a:tcPr>
                </a:tc>
              </a:tr>
              <a:tr h="2536900">
                <a:tc>
                  <a:txBody>
                    <a:bodyPr/>
                    <a:lstStyle/>
                    <a:p>
                      <a:pPr marL="0" marR="0" lvl="0" indent="0" algn="l" rtl="0">
                        <a:lnSpc>
                          <a:spcPct val="100000"/>
                        </a:lnSpc>
                        <a:spcBef>
                          <a:spcPts val="0"/>
                        </a:spcBef>
                        <a:spcAft>
                          <a:spcPts val="0"/>
                        </a:spcAft>
                        <a:buClr>
                          <a:srgbClr val="676767"/>
                        </a:buClr>
                        <a:buSzPct val="25000"/>
                        <a:buFont typeface="Century Gothic"/>
                        <a:buNone/>
                      </a:pPr>
                      <a:r>
                        <a:rPr lang="zh-CN" altLang="en-US" sz="2000" b="1" u="none" strike="noStrike" cap="none" dirty="0" smtClean="0">
                          <a:solidFill>
                            <a:srgbClr val="676767"/>
                          </a:solidFill>
                          <a:latin typeface="Century Gothic"/>
                          <a:ea typeface="Century Gothic"/>
                          <a:cs typeface="Century Gothic"/>
                          <a:sym typeface="Century Gothic"/>
                        </a:rPr>
                        <a:t>白银会员或用户会员</a:t>
                      </a:r>
                      <a:endParaRPr lang="en-US" sz="2000" b="1" u="none" strike="noStrike" cap="none" dirty="0">
                        <a:solidFill>
                          <a:srgbClr val="676767"/>
                        </a:solidFill>
                        <a:latin typeface="Century Gothic"/>
                        <a:ea typeface="Century Gothic"/>
                        <a:cs typeface="Century Gothic"/>
                        <a:sym typeface="Century Gothic"/>
                      </a:endParaRPr>
                    </a:p>
                  </a:txBody>
                  <a:tcPr marL="48400" marR="48400" marT="48400" marB="484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CFCFC"/>
                    </a:solidFill>
                  </a:tcPr>
                </a:tc>
                <a:tc>
                  <a:txBody>
                    <a:bodyPr/>
                    <a:lstStyle/>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$50,000: </a:t>
                      </a:r>
                      <a:r>
                        <a:rPr lang="en-US" sz="2000" u="none" strike="noStrike" cap="none" dirty="0" smtClean="0">
                          <a:solidFill>
                            <a:srgbClr val="676767"/>
                          </a:solidFill>
                          <a:latin typeface="Century Gothic"/>
                          <a:ea typeface="Century Gothic"/>
                          <a:cs typeface="Century Gothic"/>
                          <a:sym typeface="Century Gothic"/>
                        </a:rPr>
                        <a:t>5,000</a:t>
                      </a:r>
                      <a:r>
                        <a:rPr lang="zh-CN" altLang="en-US" sz="2000" u="none" strike="noStrike" cap="none" dirty="0" smtClean="0">
                          <a:solidFill>
                            <a:srgbClr val="676767"/>
                          </a:solidFill>
                          <a:latin typeface="Century Gothic"/>
                          <a:ea typeface="Century Gothic"/>
                          <a:cs typeface="Century Gothic"/>
                          <a:sym typeface="Century Gothic"/>
                        </a:rPr>
                        <a:t>（含）</a:t>
                      </a:r>
                      <a:r>
                        <a:rPr lang="en-US" sz="2000" u="none" strike="noStrike" cap="none" dirty="0" smtClean="0">
                          <a:solidFill>
                            <a:srgbClr val="676767"/>
                          </a:solidFill>
                          <a:latin typeface="Century Gothic"/>
                          <a:ea typeface="Century Gothic"/>
                          <a:cs typeface="Century Gothic"/>
                          <a:sym typeface="Century Gothic"/>
                        </a:rPr>
                        <a:t> </a:t>
                      </a:r>
                      <a:r>
                        <a:rPr lang="zh-CN" altLang="en-US" sz="2000" u="none" strike="noStrike" cap="none" dirty="0" smtClean="0">
                          <a:solidFill>
                            <a:srgbClr val="676767"/>
                          </a:solidFill>
                          <a:latin typeface="Century Gothic"/>
                          <a:ea typeface="Century Gothic"/>
                          <a:cs typeface="Century Gothic"/>
                          <a:sym typeface="Century Gothic"/>
                        </a:rPr>
                        <a:t>以上雇员</a:t>
                      </a:r>
                    </a:p>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smtClean="0">
                          <a:solidFill>
                            <a:srgbClr val="676767"/>
                          </a:solidFill>
                          <a:latin typeface="Century Gothic"/>
                          <a:ea typeface="Century Gothic"/>
                          <a:cs typeface="Century Gothic"/>
                          <a:sym typeface="Century Gothic"/>
                        </a:rPr>
                        <a:t>$</a:t>
                      </a:r>
                      <a:r>
                        <a:rPr lang="en-US" sz="2000" u="none" strike="noStrike" cap="none" dirty="0">
                          <a:solidFill>
                            <a:srgbClr val="676767"/>
                          </a:solidFill>
                          <a:latin typeface="Century Gothic"/>
                          <a:ea typeface="Century Gothic"/>
                          <a:cs typeface="Century Gothic"/>
                          <a:sym typeface="Century Gothic"/>
                        </a:rPr>
                        <a:t>45,000: 3,000 – 4,999</a:t>
                      </a:r>
                    </a:p>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$35,000: 1,000 – 2,999</a:t>
                      </a:r>
                    </a:p>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$25,000: 500 – 999</a:t>
                      </a:r>
                    </a:p>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$15,000: 100 – 499</a:t>
                      </a:r>
                    </a:p>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$10,000: 50 – 99</a:t>
                      </a:r>
                    </a:p>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$7,000: </a:t>
                      </a:r>
                      <a:r>
                        <a:rPr lang="zh-CN" altLang="en-US" sz="2000" u="none" strike="noStrike" cap="none" dirty="0" smtClean="0">
                          <a:solidFill>
                            <a:srgbClr val="676767"/>
                          </a:solidFill>
                          <a:latin typeface="Century Gothic"/>
                          <a:ea typeface="Century Gothic"/>
                          <a:cs typeface="Century Gothic"/>
                          <a:sym typeface="Century Gothic"/>
                        </a:rPr>
                        <a:t>雇员</a:t>
                      </a:r>
                      <a:r>
                        <a:rPr lang="en-US" altLang="zh-CN" sz="2000" u="none" strike="noStrike" cap="none" dirty="0" smtClean="0">
                          <a:solidFill>
                            <a:srgbClr val="676767"/>
                          </a:solidFill>
                          <a:latin typeface="Century Gothic"/>
                          <a:ea typeface="Century Gothic"/>
                          <a:cs typeface="Century Gothic"/>
                          <a:sym typeface="Century Gothic"/>
                        </a:rPr>
                        <a:t>50</a:t>
                      </a:r>
                      <a:r>
                        <a:rPr lang="zh-CN" altLang="en-US" sz="2000" u="none" strike="noStrike" cap="none" dirty="0" smtClean="0">
                          <a:solidFill>
                            <a:srgbClr val="676767"/>
                          </a:solidFill>
                          <a:latin typeface="Century Gothic"/>
                          <a:ea typeface="Century Gothic"/>
                          <a:cs typeface="Century Gothic"/>
                          <a:sym typeface="Century Gothic"/>
                        </a:rPr>
                        <a:t>人以下</a:t>
                      </a:r>
                      <a:endParaRPr lang="en-US" sz="2000" u="none" strike="noStrike" cap="none" dirty="0">
                        <a:solidFill>
                          <a:srgbClr val="676767"/>
                        </a:solidFill>
                        <a:latin typeface="Century Gothic"/>
                        <a:ea typeface="Century Gothic"/>
                        <a:cs typeface="Century Gothic"/>
                        <a:sym typeface="Century Gothic"/>
                      </a:endParaRPr>
                    </a:p>
                  </a:txBody>
                  <a:tcPr marL="48400" marR="48400" marT="48400" marB="484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CFCFC"/>
                    </a:solidFill>
                  </a:tcPr>
                </a:tc>
              </a:tr>
              <a:tr h="340825">
                <a:tc>
                  <a:txBody>
                    <a:bodyPr/>
                    <a:lstStyle/>
                    <a:p>
                      <a:pPr marL="0" marR="0" lvl="0" indent="0" algn="l" rtl="0">
                        <a:lnSpc>
                          <a:spcPct val="100000"/>
                        </a:lnSpc>
                        <a:spcBef>
                          <a:spcPts val="0"/>
                        </a:spcBef>
                        <a:spcAft>
                          <a:spcPts val="0"/>
                        </a:spcAft>
                        <a:buClr>
                          <a:srgbClr val="676767"/>
                        </a:buClr>
                        <a:buSzPct val="25000"/>
                        <a:buFont typeface="Century Gothic"/>
                        <a:buNone/>
                      </a:pPr>
                      <a:r>
                        <a:rPr lang="zh-CN" altLang="en-US" sz="2000" b="1" u="none" strike="noStrike" cap="none" dirty="0" smtClean="0">
                          <a:solidFill>
                            <a:srgbClr val="676767"/>
                          </a:solidFill>
                          <a:latin typeface="Century Gothic"/>
                          <a:ea typeface="Century Gothic"/>
                          <a:cs typeface="Century Gothic"/>
                          <a:sym typeface="Century Gothic"/>
                        </a:rPr>
                        <a:t>学术或非营利性</a:t>
                      </a:r>
                      <a:endParaRPr lang="en-US" sz="2000" b="1" u="none" strike="noStrike" cap="none" dirty="0">
                        <a:solidFill>
                          <a:srgbClr val="676767"/>
                        </a:solidFill>
                        <a:latin typeface="Century Gothic"/>
                        <a:ea typeface="Century Gothic"/>
                        <a:cs typeface="Century Gothic"/>
                        <a:sym typeface="Century Gothic"/>
                      </a:endParaRPr>
                    </a:p>
                  </a:txBody>
                  <a:tcPr marL="48400" marR="48400" marT="48400" marB="484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676767"/>
                        </a:buClr>
                        <a:buSzPct val="25000"/>
                        <a:buFont typeface="Century Gothic"/>
                        <a:buNone/>
                      </a:pPr>
                      <a:r>
                        <a:rPr lang="en-US" sz="2000" u="none" strike="noStrike" cap="none" dirty="0">
                          <a:solidFill>
                            <a:srgbClr val="676767"/>
                          </a:solidFill>
                          <a:latin typeface="Century Gothic"/>
                          <a:ea typeface="Century Gothic"/>
                          <a:cs typeface="Century Gothic"/>
                          <a:sym typeface="Century Gothic"/>
                        </a:rPr>
                        <a:t>$500 </a:t>
                      </a:r>
                      <a:r>
                        <a:rPr lang="zh-CN" altLang="en-US" sz="2000" u="none" strike="noStrike" cap="none" dirty="0" smtClean="0">
                          <a:solidFill>
                            <a:srgbClr val="676767"/>
                          </a:solidFill>
                          <a:latin typeface="Century Gothic"/>
                          <a:ea typeface="Century Gothic"/>
                          <a:cs typeface="Century Gothic"/>
                          <a:sym typeface="Century Gothic"/>
                        </a:rPr>
                        <a:t>非营利机构或</a:t>
                      </a:r>
                      <a:r>
                        <a:rPr lang="en-US" sz="2000" u="none" strike="noStrike" cap="none" dirty="0">
                          <a:solidFill>
                            <a:srgbClr val="676767"/>
                          </a:solidFill>
                          <a:latin typeface="Century Gothic"/>
                          <a:ea typeface="Century Gothic"/>
                          <a:cs typeface="Century Gothic"/>
                          <a:sym typeface="Century Gothic"/>
                        </a:rPr>
                        <a:t> $1,000 </a:t>
                      </a:r>
                      <a:r>
                        <a:rPr lang="zh-CN" altLang="en-US" sz="2000" u="none" strike="noStrike" cap="none" dirty="0" smtClean="0">
                          <a:solidFill>
                            <a:srgbClr val="676767"/>
                          </a:solidFill>
                          <a:latin typeface="Century Gothic"/>
                          <a:ea typeface="Century Gothic"/>
                          <a:cs typeface="Century Gothic"/>
                          <a:sym typeface="Century Gothic"/>
                        </a:rPr>
                        <a:t>学术单位</a:t>
                      </a:r>
                      <a:endParaRPr lang="en-US" sz="2000" u="none" strike="noStrike" cap="none" dirty="0">
                        <a:solidFill>
                          <a:srgbClr val="676767"/>
                        </a:solidFill>
                        <a:latin typeface="Century Gothic"/>
                        <a:ea typeface="Century Gothic"/>
                        <a:cs typeface="Century Gothic"/>
                        <a:sym typeface="Century Gothic"/>
                      </a:endParaRPr>
                    </a:p>
                  </a:txBody>
                  <a:tcPr marL="48400" marR="48400" marT="48400" marB="484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solid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Shape 1142"/>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End User Supporters</a:t>
            </a:r>
            <a:endParaRPr i="0" u="none" strike="noStrike" cap="none"/>
          </a:p>
        </p:txBody>
      </p:sp>
      <p:sp>
        <p:nvSpPr>
          <p:cNvPr id="1143" name="Shape 1143"/>
          <p:cNvSpPr txBox="1">
            <a:spLocks noGrp="1"/>
          </p:cNvSpPr>
          <p:nvPr>
            <p:ph type="body" idx="1"/>
          </p:nvPr>
        </p:nvSpPr>
        <p:spPr>
          <a:xfrm>
            <a:off x="257175" y="914400"/>
            <a:ext cx="8629800" cy="3881100"/>
          </a:xfrm>
          <a:prstGeom prst="rect">
            <a:avLst/>
          </a:prstGeom>
          <a:noFill/>
          <a:ln>
            <a:noFill/>
          </a:ln>
        </p:spPr>
        <p:txBody>
          <a:bodyPr spcFirstLastPara="1" wrap="square" lIns="121900" tIns="121900" rIns="121900" bIns="121900" anchor="t" anchorCtr="0">
            <a:noAutofit/>
          </a:bodyPr>
          <a:lstStyle/>
          <a:p>
            <a:pPr marL="457200" marR="0" lvl="0" indent="-289560" algn="l" rtl="0">
              <a:lnSpc>
                <a:spcPct val="80000"/>
              </a:lnSpc>
              <a:spcBef>
                <a:spcPts val="0"/>
              </a:spcBef>
              <a:spcAft>
                <a:spcPts val="0"/>
              </a:spcAft>
              <a:buClr>
                <a:schemeClr val="dk2"/>
              </a:buClr>
              <a:buSzPts val="2300"/>
              <a:buFont typeface="Century Gothic"/>
              <a:buChar char="•"/>
            </a:pPr>
            <a:r>
              <a:rPr lang="en-US" sz="2300"/>
              <a:t>CNCF’s End User Supporter program enables additional cloud native end users to engage</a:t>
            </a:r>
            <a:endParaRPr sz="2300"/>
          </a:p>
          <a:p>
            <a:pPr marL="457200" marR="0" lvl="0" indent="-289560" algn="l" rtl="0">
              <a:lnSpc>
                <a:spcPct val="80000"/>
              </a:lnSpc>
              <a:spcBef>
                <a:spcPts val="0"/>
              </a:spcBef>
              <a:spcAft>
                <a:spcPts val="0"/>
              </a:spcAft>
              <a:buClr>
                <a:schemeClr val="dk2"/>
              </a:buClr>
              <a:buSzPts val="2300"/>
              <a:buFont typeface="Century Gothic"/>
              <a:buChar char="•"/>
            </a:pPr>
            <a:r>
              <a:rPr lang="en-US" sz="2300"/>
              <a:t>Restricted to companies who do not provide a service for cloud-native technologies to their customers </a:t>
            </a:r>
            <a:endParaRPr sz="2300"/>
          </a:p>
          <a:p>
            <a:pPr marL="457200" marR="0" lvl="0" indent="-289560" algn="l" rtl="0">
              <a:lnSpc>
                <a:spcPct val="80000"/>
              </a:lnSpc>
              <a:spcBef>
                <a:spcPts val="0"/>
              </a:spcBef>
              <a:spcAft>
                <a:spcPts val="0"/>
              </a:spcAft>
              <a:buClr>
                <a:schemeClr val="dk2"/>
              </a:buClr>
              <a:buSzPts val="2300"/>
              <a:buFont typeface="Century Gothic"/>
              <a:buChar char="•"/>
            </a:pPr>
            <a:r>
              <a:rPr lang="en-US" sz="2300"/>
              <a:t>Supporters are not members</a:t>
            </a:r>
            <a:endParaRPr sz="2300"/>
          </a:p>
          <a:p>
            <a:pPr marL="457200" marR="0" lvl="0" indent="-289560" algn="l" rtl="0">
              <a:lnSpc>
                <a:spcPct val="80000"/>
              </a:lnSpc>
              <a:spcBef>
                <a:spcPts val="0"/>
              </a:spcBef>
              <a:spcAft>
                <a:spcPts val="0"/>
              </a:spcAft>
              <a:buClr>
                <a:schemeClr val="dk2"/>
              </a:buClr>
              <a:buSzPts val="2300"/>
              <a:buFont typeface="Century Gothic"/>
              <a:buChar char="•"/>
            </a:pPr>
            <a:r>
              <a:rPr lang="en-US" sz="2300"/>
              <a:t>They participate in a private email list, Slack and monthly phone call with other cloud native leaders</a:t>
            </a:r>
            <a:endParaRPr sz="2300"/>
          </a:p>
          <a:p>
            <a:pPr marL="1003300" marR="0" lvl="1" indent="-231884" algn="l" rtl="0">
              <a:lnSpc>
                <a:spcPct val="80000"/>
              </a:lnSpc>
              <a:spcBef>
                <a:spcPts val="0"/>
              </a:spcBef>
              <a:spcAft>
                <a:spcPts val="0"/>
              </a:spcAft>
              <a:buClr>
                <a:schemeClr val="dk2"/>
              </a:buClr>
              <a:buSzPts val="1500"/>
              <a:buFont typeface="Century Gothic"/>
              <a:buChar char="–"/>
            </a:pPr>
            <a:r>
              <a:rPr lang="en-US" sz="1900"/>
              <a:t>$4,500 a year (and we throw in 5 tickets good for KubeCon + CloudNativeCon NA or EU)</a:t>
            </a:r>
            <a:endParaRPr sz="1900"/>
          </a:p>
          <a:p>
            <a:pPr marL="1003300" marR="0" lvl="1" indent="-231884" algn="l" rtl="0">
              <a:lnSpc>
                <a:spcPct val="80000"/>
              </a:lnSpc>
              <a:spcBef>
                <a:spcPts val="0"/>
              </a:spcBef>
              <a:spcAft>
                <a:spcPts val="0"/>
              </a:spcAft>
              <a:buClr>
                <a:schemeClr val="dk2"/>
              </a:buClr>
              <a:buSzPts val="1500"/>
              <a:buFont typeface="Century Gothic"/>
              <a:buChar char="–"/>
            </a:pPr>
            <a:r>
              <a:rPr lang="en-US" sz="1900"/>
              <a:t>$1,800 and 2 tickets for companies with less than 300 employees</a:t>
            </a:r>
            <a:endParaRPr sz="19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47"/>
        <p:cNvGrpSpPr/>
        <p:nvPr/>
      </p:nvGrpSpPr>
      <p:grpSpPr>
        <a:xfrm>
          <a:off x="0" y="0"/>
          <a:ext cx="0" cy="0"/>
          <a:chOff x="0" y="0"/>
          <a:chExt cx="0" cy="0"/>
        </a:xfrm>
      </p:grpSpPr>
      <p:sp>
        <p:nvSpPr>
          <p:cNvPr id="1148" name="Shape 1148"/>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a:r>
              <a:rPr lang="zh-CN" altLang="en-US" sz="4400" b="1" dirty="0">
                <a:solidFill>
                  <a:schemeClr val="bg1"/>
                </a:solidFill>
              </a:rPr>
              <a:t>最新情况</a:t>
            </a:r>
            <a:endParaRPr b="1" dirty="0">
              <a:solidFill>
                <a:schemeClr val="bg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52"/>
        <p:cNvGrpSpPr/>
        <p:nvPr/>
      </p:nvGrpSpPr>
      <p:grpSpPr>
        <a:xfrm>
          <a:off x="0" y="0"/>
          <a:ext cx="0" cy="0"/>
          <a:chOff x="0" y="0"/>
          <a:chExt cx="0" cy="0"/>
        </a:xfrm>
      </p:grpSpPr>
      <p:sp>
        <p:nvSpPr>
          <p:cNvPr id="1153" name="Shape 115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Kubernetes </a:t>
            </a:r>
            <a:r>
              <a:rPr lang="zh-CN" altLang="en-US" dirty="0"/>
              <a:t>一致性认证</a:t>
            </a:r>
            <a:endParaRPr dirty="0"/>
          </a:p>
        </p:txBody>
      </p:sp>
      <p:sp>
        <p:nvSpPr>
          <p:cNvPr id="1154" name="Shape 1154"/>
          <p:cNvSpPr txBox="1">
            <a:spLocks noGrp="1"/>
          </p:cNvSpPr>
          <p:nvPr>
            <p:ph type="body" idx="1"/>
          </p:nvPr>
        </p:nvSpPr>
        <p:spPr>
          <a:xfrm>
            <a:off x="257175" y="990600"/>
            <a:ext cx="7072800" cy="3614700"/>
          </a:xfrm>
          <a:prstGeom prst="rect">
            <a:avLst/>
          </a:prstGeom>
        </p:spPr>
        <p:txBody>
          <a:bodyPr spcFirstLastPara="1" wrap="square" lIns="68575" tIns="68575" rIns="68575" bIns="68575" anchor="t" anchorCtr="0">
            <a:noAutofit/>
          </a:bodyPr>
          <a:lstStyle/>
          <a:p>
            <a:pPr lvl="0" indent="-374650">
              <a:spcBef>
                <a:spcPts val="0"/>
              </a:spcBef>
              <a:buSzPct val="85185"/>
            </a:pPr>
            <a:r>
              <a:rPr lang="en-US" altLang="zh-CN" sz="2700" dirty="0"/>
              <a:t>CNCF </a:t>
            </a:r>
            <a:r>
              <a:rPr lang="zh-CN" altLang="en-US" sz="2700" dirty="0"/>
              <a:t>已经上线了关于</a:t>
            </a:r>
            <a:r>
              <a:rPr lang="en-US" altLang="zh-CN" sz="2700" dirty="0"/>
              <a:t>Kubernetes</a:t>
            </a:r>
            <a:r>
              <a:rPr lang="zh-CN" altLang="en-US" sz="2700" dirty="0"/>
              <a:t>的一个软件一致性认证</a:t>
            </a:r>
            <a:endParaRPr lang="en-US" altLang="zh-CN" sz="2700" dirty="0"/>
          </a:p>
          <a:p>
            <a:pPr lvl="1" indent="-374650">
              <a:spcBef>
                <a:spcPts val="0"/>
              </a:spcBef>
              <a:buSzPct val="100000"/>
            </a:pPr>
            <a:r>
              <a:rPr lang="zh-CN" altLang="en-US" sz="2300" dirty="0"/>
              <a:t>可以进行一致性测试并上传测试结果</a:t>
            </a:r>
            <a:endParaRPr lang="en-US" altLang="zh-CN" sz="2300" dirty="0"/>
          </a:p>
          <a:p>
            <a:pPr lvl="1" indent="-374650">
              <a:spcBef>
                <a:spcPts val="0"/>
              </a:spcBef>
              <a:buSzPct val="100000"/>
            </a:pPr>
            <a:r>
              <a:rPr lang="zh-CN" altLang="en-US" sz="2300" dirty="0"/>
              <a:t>完成一致性认证后可以使用新的商标，而且可以在更多地方使用</a:t>
            </a:r>
            <a:r>
              <a:rPr lang="en-US" altLang="zh-CN" sz="2300" dirty="0"/>
              <a:t>Kubernetes</a:t>
            </a:r>
            <a:r>
              <a:rPr lang="zh-CN" altLang="en-US" sz="2300" dirty="0"/>
              <a:t>商标</a:t>
            </a:r>
            <a:endParaRPr lang="en-US" altLang="zh-CN" sz="2300" dirty="0"/>
          </a:p>
          <a:p>
            <a:pPr lvl="1" indent="-374650">
              <a:spcBef>
                <a:spcPts val="0"/>
              </a:spcBef>
              <a:buSzPct val="100000"/>
            </a:pPr>
            <a:r>
              <a:rPr lang="zh-CN" altLang="en-US" sz="2300" dirty="0"/>
              <a:t>现在可以提交申请</a:t>
            </a:r>
            <a:r>
              <a:rPr lang="en-US" altLang="zh-CN" sz="2300" dirty="0"/>
              <a:t>K8s </a:t>
            </a:r>
            <a:r>
              <a:rPr lang="en-US" altLang="zh-CN" sz="2300" dirty="0" smtClean="0"/>
              <a:t>1.8</a:t>
            </a:r>
            <a:r>
              <a:rPr lang="zh-CN" altLang="en-US" sz="2300" dirty="0" smtClean="0"/>
              <a:t>，</a:t>
            </a:r>
            <a:r>
              <a:rPr lang="en-US" altLang="zh-CN" sz="2300" dirty="0" smtClean="0"/>
              <a:t>1.9</a:t>
            </a:r>
            <a:r>
              <a:rPr lang="zh-CN" altLang="en-US" sz="2300" dirty="0" smtClean="0"/>
              <a:t>及</a:t>
            </a:r>
            <a:r>
              <a:rPr lang="en-US" altLang="zh-CN" sz="2300" dirty="0" smtClean="0"/>
              <a:t>1.10</a:t>
            </a:r>
            <a:r>
              <a:rPr lang="zh-CN" altLang="en-US" sz="2300" dirty="0" smtClean="0"/>
              <a:t>版本</a:t>
            </a:r>
            <a:endParaRPr lang="en-US" altLang="zh-CN" sz="2300" dirty="0"/>
          </a:p>
          <a:p>
            <a:pPr marL="914400" lvl="1" indent="-368300" rtl="0">
              <a:spcBef>
                <a:spcPts val="0"/>
              </a:spcBef>
              <a:spcAft>
                <a:spcPts val="0"/>
              </a:spcAft>
              <a:buClr>
                <a:schemeClr val="dk2"/>
              </a:buClr>
              <a:buSzPts val="2200"/>
              <a:buChar char="–"/>
            </a:pPr>
            <a:r>
              <a:rPr lang="en-US" sz="2200" u="sng" dirty="0" smtClean="0">
                <a:hlinkClick r:id="rId3"/>
              </a:rPr>
              <a:t>https://www.cncf.io/certification/software-conformance/</a:t>
            </a:r>
            <a:r>
              <a:rPr lang="en-US" sz="2200" dirty="0" smtClean="0"/>
              <a:t> </a:t>
            </a:r>
            <a:endParaRPr sz="2200" dirty="0"/>
          </a:p>
        </p:txBody>
      </p:sp>
      <p:pic>
        <p:nvPicPr>
          <p:cNvPr id="1155" name="Shape 1155"/>
          <p:cNvPicPr preferRelativeResize="0"/>
          <p:nvPr/>
        </p:nvPicPr>
        <p:blipFill>
          <a:blip r:embed="rId4">
            <a:alphaModFix/>
          </a:blip>
          <a:stretch>
            <a:fillRect/>
          </a:stretch>
        </p:blipFill>
        <p:spPr>
          <a:xfrm>
            <a:off x="7398144" y="1299124"/>
            <a:ext cx="1535750" cy="2076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1" name="Shape 1161"/>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dirty="0"/>
              <a:t>55 </a:t>
            </a:r>
            <a:r>
              <a:rPr lang="zh-CN" altLang="en-US" dirty="0" smtClean="0"/>
              <a:t>家已认证的</a:t>
            </a:r>
            <a:r>
              <a:rPr lang="en-US" dirty="0" smtClean="0"/>
              <a:t>Kubernetes </a:t>
            </a:r>
            <a:r>
              <a:rPr lang="zh-CN" altLang="en-US" dirty="0" smtClean="0"/>
              <a:t>伙伴企业</a:t>
            </a:r>
            <a:endParaRPr dirty="0"/>
          </a:p>
        </p:txBody>
      </p:sp>
      <p:pic>
        <p:nvPicPr>
          <p:cNvPr id="1162" name="Shape 1162"/>
          <p:cNvPicPr preferRelativeResize="0"/>
          <p:nvPr/>
        </p:nvPicPr>
        <p:blipFill rotWithShape="1">
          <a:blip r:embed="rId3">
            <a:alphaModFix/>
          </a:blip>
          <a:srcRect t="9551" b="12856"/>
          <a:stretch/>
        </p:blipFill>
        <p:spPr>
          <a:xfrm>
            <a:off x="3494597" y="1039918"/>
            <a:ext cx="661100" cy="327223"/>
          </a:xfrm>
          <a:prstGeom prst="rect">
            <a:avLst/>
          </a:prstGeom>
          <a:noFill/>
          <a:ln>
            <a:noFill/>
          </a:ln>
        </p:spPr>
      </p:pic>
      <p:pic>
        <p:nvPicPr>
          <p:cNvPr id="1163" name="Shape 1163"/>
          <p:cNvPicPr preferRelativeResize="0"/>
          <p:nvPr/>
        </p:nvPicPr>
        <p:blipFill>
          <a:blip r:embed="rId4">
            <a:alphaModFix/>
          </a:blip>
          <a:stretch>
            <a:fillRect/>
          </a:stretch>
        </p:blipFill>
        <p:spPr>
          <a:xfrm>
            <a:off x="4287706" y="1098827"/>
            <a:ext cx="779524" cy="209405"/>
          </a:xfrm>
          <a:prstGeom prst="rect">
            <a:avLst/>
          </a:prstGeom>
          <a:noFill/>
          <a:ln>
            <a:noFill/>
          </a:ln>
        </p:spPr>
      </p:pic>
      <p:pic>
        <p:nvPicPr>
          <p:cNvPr id="1164" name="Shape 1164"/>
          <p:cNvPicPr preferRelativeResize="0"/>
          <p:nvPr/>
        </p:nvPicPr>
        <p:blipFill rotWithShape="1">
          <a:blip r:embed="rId5">
            <a:alphaModFix/>
          </a:blip>
          <a:srcRect l="15327" r="20754"/>
          <a:stretch/>
        </p:blipFill>
        <p:spPr>
          <a:xfrm>
            <a:off x="7984342" y="915773"/>
            <a:ext cx="513725" cy="575512"/>
          </a:xfrm>
          <a:prstGeom prst="rect">
            <a:avLst/>
          </a:prstGeom>
          <a:noFill/>
          <a:ln>
            <a:noFill/>
          </a:ln>
        </p:spPr>
      </p:pic>
      <p:pic>
        <p:nvPicPr>
          <p:cNvPr id="1165" name="Shape 1165"/>
          <p:cNvPicPr preferRelativeResize="0"/>
          <p:nvPr/>
        </p:nvPicPr>
        <p:blipFill rotWithShape="1">
          <a:blip r:embed="rId6">
            <a:alphaModFix/>
          </a:blip>
          <a:srcRect l="15605" r="16542"/>
          <a:stretch/>
        </p:blipFill>
        <p:spPr>
          <a:xfrm>
            <a:off x="8630075" y="980384"/>
            <a:ext cx="474000" cy="446290"/>
          </a:xfrm>
          <a:prstGeom prst="rect">
            <a:avLst/>
          </a:prstGeom>
          <a:noFill/>
          <a:ln>
            <a:noFill/>
          </a:ln>
        </p:spPr>
      </p:pic>
      <p:pic>
        <p:nvPicPr>
          <p:cNvPr id="1166" name="Shape 1166"/>
          <p:cNvPicPr preferRelativeResize="0"/>
          <p:nvPr/>
        </p:nvPicPr>
        <p:blipFill>
          <a:blip r:embed="rId7">
            <a:alphaModFix/>
          </a:blip>
          <a:stretch>
            <a:fillRect/>
          </a:stretch>
        </p:blipFill>
        <p:spPr>
          <a:xfrm>
            <a:off x="109198" y="1759399"/>
            <a:ext cx="548700" cy="350057"/>
          </a:xfrm>
          <a:prstGeom prst="rect">
            <a:avLst/>
          </a:prstGeom>
          <a:noFill/>
          <a:ln>
            <a:noFill/>
          </a:ln>
        </p:spPr>
      </p:pic>
      <p:pic>
        <p:nvPicPr>
          <p:cNvPr id="1167" name="Shape 1167"/>
          <p:cNvPicPr preferRelativeResize="0"/>
          <p:nvPr/>
        </p:nvPicPr>
        <p:blipFill>
          <a:blip r:embed="rId8">
            <a:alphaModFix/>
          </a:blip>
          <a:stretch>
            <a:fillRect/>
          </a:stretch>
        </p:blipFill>
        <p:spPr>
          <a:xfrm>
            <a:off x="756391" y="1707078"/>
            <a:ext cx="635750" cy="454699"/>
          </a:xfrm>
          <a:prstGeom prst="rect">
            <a:avLst/>
          </a:prstGeom>
          <a:noFill/>
          <a:ln>
            <a:noFill/>
          </a:ln>
        </p:spPr>
      </p:pic>
      <p:pic>
        <p:nvPicPr>
          <p:cNvPr id="1168" name="Shape 1168"/>
          <p:cNvPicPr preferRelativeResize="0"/>
          <p:nvPr/>
        </p:nvPicPr>
        <p:blipFill>
          <a:blip r:embed="rId9">
            <a:alphaModFix/>
          </a:blip>
          <a:stretch>
            <a:fillRect/>
          </a:stretch>
        </p:blipFill>
        <p:spPr>
          <a:xfrm>
            <a:off x="1490634" y="1731618"/>
            <a:ext cx="635750" cy="405619"/>
          </a:xfrm>
          <a:prstGeom prst="rect">
            <a:avLst/>
          </a:prstGeom>
          <a:noFill/>
          <a:ln>
            <a:noFill/>
          </a:ln>
        </p:spPr>
      </p:pic>
      <p:pic>
        <p:nvPicPr>
          <p:cNvPr id="1169" name="Shape 1169"/>
          <p:cNvPicPr preferRelativeResize="0"/>
          <p:nvPr/>
        </p:nvPicPr>
        <p:blipFill rotWithShape="1">
          <a:blip r:embed="rId10">
            <a:alphaModFix/>
          </a:blip>
          <a:srcRect t="21719" b="23083"/>
          <a:stretch/>
        </p:blipFill>
        <p:spPr>
          <a:xfrm>
            <a:off x="2224877" y="1750594"/>
            <a:ext cx="930175" cy="367667"/>
          </a:xfrm>
          <a:prstGeom prst="rect">
            <a:avLst/>
          </a:prstGeom>
          <a:noFill/>
          <a:ln>
            <a:noFill/>
          </a:ln>
        </p:spPr>
      </p:pic>
      <p:pic>
        <p:nvPicPr>
          <p:cNvPr id="1170" name="Shape 1170"/>
          <p:cNvPicPr preferRelativeResize="0"/>
          <p:nvPr/>
        </p:nvPicPr>
        <p:blipFill rotWithShape="1">
          <a:blip r:embed="rId11">
            <a:alphaModFix/>
          </a:blip>
          <a:srcRect l="7780" r="9355"/>
          <a:stretch/>
        </p:blipFill>
        <p:spPr>
          <a:xfrm>
            <a:off x="4282212" y="1736662"/>
            <a:ext cx="513725" cy="395532"/>
          </a:xfrm>
          <a:prstGeom prst="rect">
            <a:avLst/>
          </a:prstGeom>
          <a:noFill/>
          <a:ln>
            <a:noFill/>
          </a:ln>
        </p:spPr>
      </p:pic>
      <p:pic>
        <p:nvPicPr>
          <p:cNvPr id="1171" name="Shape 1171"/>
          <p:cNvPicPr preferRelativeResize="0"/>
          <p:nvPr/>
        </p:nvPicPr>
        <p:blipFill rotWithShape="1">
          <a:blip r:embed="rId12">
            <a:alphaModFix/>
          </a:blip>
          <a:srcRect t="15514" b="16291"/>
          <a:stretch/>
        </p:blipFill>
        <p:spPr>
          <a:xfrm>
            <a:off x="1359076" y="2629760"/>
            <a:ext cx="729350" cy="317733"/>
          </a:xfrm>
          <a:prstGeom prst="rect">
            <a:avLst/>
          </a:prstGeom>
          <a:noFill/>
          <a:ln>
            <a:noFill/>
          </a:ln>
        </p:spPr>
      </p:pic>
      <p:pic>
        <p:nvPicPr>
          <p:cNvPr id="1172" name="Shape 1172"/>
          <p:cNvPicPr preferRelativeResize="0"/>
          <p:nvPr/>
        </p:nvPicPr>
        <p:blipFill>
          <a:blip r:embed="rId13">
            <a:alphaModFix/>
          </a:blip>
          <a:stretch>
            <a:fillRect/>
          </a:stretch>
        </p:blipFill>
        <p:spPr>
          <a:xfrm>
            <a:off x="2211883" y="2555962"/>
            <a:ext cx="729350" cy="465329"/>
          </a:xfrm>
          <a:prstGeom prst="rect">
            <a:avLst/>
          </a:prstGeom>
          <a:noFill/>
          <a:ln>
            <a:noFill/>
          </a:ln>
        </p:spPr>
      </p:pic>
      <p:pic>
        <p:nvPicPr>
          <p:cNvPr id="1173" name="Shape 1173"/>
          <p:cNvPicPr preferRelativeResize="0"/>
          <p:nvPr/>
        </p:nvPicPr>
        <p:blipFill rotWithShape="1">
          <a:blip r:embed="rId14">
            <a:alphaModFix/>
          </a:blip>
          <a:srcRect t="22229" b="13187"/>
          <a:stretch/>
        </p:blipFill>
        <p:spPr>
          <a:xfrm>
            <a:off x="8350821" y="2638381"/>
            <a:ext cx="729350" cy="300491"/>
          </a:xfrm>
          <a:prstGeom prst="rect">
            <a:avLst/>
          </a:prstGeom>
          <a:noFill/>
          <a:ln>
            <a:noFill/>
          </a:ln>
        </p:spPr>
      </p:pic>
      <p:pic>
        <p:nvPicPr>
          <p:cNvPr id="1174" name="Shape 1174"/>
          <p:cNvPicPr preferRelativeResize="0"/>
          <p:nvPr/>
        </p:nvPicPr>
        <p:blipFill>
          <a:blip r:embed="rId15">
            <a:alphaModFix/>
          </a:blip>
          <a:stretch>
            <a:fillRect/>
          </a:stretch>
        </p:blipFill>
        <p:spPr>
          <a:xfrm>
            <a:off x="76203" y="3327491"/>
            <a:ext cx="548700" cy="350063"/>
          </a:xfrm>
          <a:prstGeom prst="rect">
            <a:avLst/>
          </a:prstGeom>
          <a:noFill/>
          <a:ln>
            <a:noFill/>
          </a:ln>
        </p:spPr>
      </p:pic>
      <p:pic>
        <p:nvPicPr>
          <p:cNvPr id="1175" name="Shape 1175"/>
          <p:cNvPicPr preferRelativeResize="0"/>
          <p:nvPr/>
        </p:nvPicPr>
        <p:blipFill>
          <a:blip r:embed="rId16">
            <a:alphaModFix/>
          </a:blip>
          <a:stretch>
            <a:fillRect/>
          </a:stretch>
        </p:blipFill>
        <p:spPr>
          <a:xfrm>
            <a:off x="771783" y="3327491"/>
            <a:ext cx="548700" cy="350063"/>
          </a:xfrm>
          <a:prstGeom prst="rect">
            <a:avLst/>
          </a:prstGeom>
          <a:noFill/>
          <a:ln>
            <a:noFill/>
          </a:ln>
        </p:spPr>
      </p:pic>
      <p:pic>
        <p:nvPicPr>
          <p:cNvPr id="1176" name="Shape 1176"/>
          <p:cNvPicPr preferRelativeResize="0"/>
          <p:nvPr/>
        </p:nvPicPr>
        <p:blipFill rotWithShape="1">
          <a:blip r:embed="rId17">
            <a:alphaModFix/>
          </a:blip>
          <a:srcRect t="28927" b="34354"/>
          <a:stretch/>
        </p:blipFill>
        <p:spPr>
          <a:xfrm>
            <a:off x="4596501" y="3411096"/>
            <a:ext cx="779525" cy="182852"/>
          </a:xfrm>
          <a:prstGeom prst="rect">
            <a:avLst/>
          </a:prstGeom>
          <a:noFill/>
          <a:ln>
            <a:noFill/>
          </a:ln>
        </p:spPr>
      </p:pic>
      <p:pic>
        <p:nvPicPr>
          <p:cNvPr id="1177" name="Shape 1177"/>
          <p:cNvPicPr preferRelativeResize="0"/>
          <p:nvPr/>
        </p:nvPicPr>
        <p:blipFill>
          <a:blip r:embed="rId18">
            <a:alphaModFix/>
          </a:blip>
          <a:stretch>
            <a:fillRect/>
          </a:stretch>
        </p:blipFill>
        <p:spPr>
          <a:xfrm>
            <a:off x="5522906" y="3313854"/>
            <a:ext cx="590675" cy="377336"/>
          </a:xfrm>
          <a:prstGeom prst="rect">
            <a:avLst/>
          </a:prstGeom>
          <a:noFill/>
          <a:ln>
            <a:noFill/>
          </a:ln>
        </p:spPr>
      </p:pic>
      <p:pic>
        <p:nvPicPr>
          <p:cNvPr id="1178" name="Shape 1178"/>
          <p:cNvPicPr preferRelativeResize="0"/>
          <p:nvPr/>
        </p:nvPicPr>
        <p:blipFill>
          <a:blip r:embed="rId19">
            <a:alphaModFix/>
          </a:blip>
          <a:stretch>
            <a:fillRect/>
          </a:stretch>
        </p:blipFill>
        <p:spPr>
          <a:xfrm>
            <a:off x="7500296" y="3314089"/>
            <a:ext cx="590675" cy="376866"/>
          </a:xfrm>
          <a:prstGeom prst="rect">
            <a:avLst/>
          </a:prstGeom>
          <a:noFill/>
          <a:ln>
            <a:noFill/>
          </a:ln>
        </p:spPr>
      </p:pic>
      <p:pic>
        <p:nvPicPr>
          <p:cNvPr id="1179" name="Shape 1179"/>
          <p:cNvPicPr preferRelativeResize="0"/>
          <p:nvPr/>
        </p:nvPicPr>
        <p:blipFill rotWithShape="1">
          <a:blip r:embed="rId20">
            <a:alphaModFix/>
          </a:blip>
          <a:srcRect t="20988" b="25126"/>
          <a:stretch/>
        </p:blipFill>
        <p:spPr>
          <a:xfrm>
            <a:off x="8237851" y="3353419"/>
            <a:ext cx="867550" cy="298205"/>
          </a:xfrm>
          <a:prstGeom prst="rect">
            <a:avLst/>
          </a:prstGeom>
          <a:noFill/>
          <a:ln>
            <a:noFill/>
          </a:ln>
        </p:spPr>
      </p:pic>
      <p:pic>
        <p:nvPicPr>
          <p:cNvPr id="1180" name="Shape 1180"/>
          <p:cNvPicPr preferRelativeResize="0"/>
          <p:nvPr/>
        </p:nvPicPr>
        <p:blipFill>
          <a:blip r:embed="rId21">
            <a:alphaModFix/>
          </a:blip>
          <a:stretch>
            <a:fillRect/>
          </a:stretch>
        </p:blipFill>
        <p:spPr>
          <a:xfrm>
            <a:off x="-18471" y="4010514"/>
            <a:ext cx="729359" cy="465995"/>
          </a:xfrm>
          <a:prstGeom prst="rect">
            <a:avLst/>
          </a:prstGeom>
          <a:noFill/>
          <a:ln>
            <a:noFill/>
          </a:ln>
        </p:spPr>
      </p:pic>
      <p:pic>
        <p:nvPicPr>
          <p:cNvPr id="1181" name="Shape 1181"/>
          <p:cNvPicPr preferRelativeResize="0"/>
          <p:nvPr/>
        </p:nvPicPr>
        <p:blipFill>
          <a:blip r:embed="rId22">
            <a:alphaModFix/>
          </a:blip>
          <a:stretch>
            <a:fillRect/>
          </a:stretch>
        </p:blipFill>
        <p:spPr>
          <a:xfrm>
            <a:off x="923319" y="4068490"/>
            <a:ext cx="548700" cy="350044"/>
          </a:xfrm>
          <a:prstGeom prst="rect">
            <a:avLst/>
          </a:prstGeom>
          <a:noFill/>
          <a:ln>
            <a:noFill/>
          </a:ln>
        </p:spPr>
      </p:pic>
      <p:pic>
        <p:nvPicPr>
          <p:cNvPr id="1182" name="Shape 1182"/>
          <p:cNvPicPr preferRelativeResize="0"/>
          <p:nvPr/>
        </p:nvPicPr>
        <p:blipFill>
          <a:blip r:embed="rId23">
            <a:alphaModFix/>
          </a:blip>
          <a:stretch>
            <a:fillRect/>
          </a:stretch>
        </p:blipFill>
        <p:spPr>
          <a:xfrm>
            <a:off x="1684450" y="4040726"/>
            <a:ext cx="635750" cy="405572"/>
          </a:xfrm>
          <a:prstGeom prst="rect">
            <a:avLst/>
          </a:prstGeom>
          <a:noFill/>
          <a:ln>
            <a:noFill/>
          </a:ln>
        </p:spPr>
      </p:pic>
      <p:pic>
        <p:nvPicPr>
          <p:cNvPr id="1183" name="Shape 1183"/>
          <p:cNvPicPr preferRelativeResize="0"/>
          <p:nvPr/>
        </p:nvPicPr>
        <p:blipFill>
          <a:blip r:embed="rId24">
            <a:alphaModFix/>
          </a:blip>
          <a:stretch>
            <a:fillRect/>
          </a:stretch>
        </p:blipFill>
        <p:spPr>
          <a:xfrm>
            <a:off x="2532631" y="4068241"/>
            <a:ext cx="548700" cy="350542"/>
          </a:xfrm>
          <a:prstGeom prst="rect">
            <a:avLst/>
          </a:prstGeom>
          <a:noFill/>
          <a:ln>
            <a:noFill/>
          </a:ln>
        </p:spPr>
      </p:pic>
      <p:pic>
        <p:nvPicPr>
          <p:cNvPr id="1184" name="Shape 1184"/>
          <p:cNvPicPr preferRelativeResize="0"/>
          <p:nvPr/>
        </p:nvPicPr>
        <p:blipFill>
          <a:blip r:embed="rId25">
            <a:alphaModFix/>
          </a:blip>
          <a:stretch>
            <a:fillRect/>
          </a:stretch>
        </p:blipFill>
        <p:spPr>
          <a:xfrm>
            <a:off x="3293762" y="4054833"/>
            <a:ext cx="590675" cy="377358"/>
          </a:xfrm>
          <a:prstGeom prst="rect">
            <a:avLst/>
          </a:prstGeom>
          <a:noFill/>
          <a:ln>
            <a:noFill/>
          </a:ln>
        </p:spPr>
      </p:pic>
      <p:pic>
        <p:nvPicPr>
          <p:cNvPr id="1185" name="Shape 1185"/>
          <p:cNvPicPr preferRelativeResize="0"/>
          <p:nvPr/>
        </p:nvPicPr>
        <p:blipFill rotWithShape="1">
          <a:blip r:embed="rId26">
            <a:alphaModFix/>
          </a:blip>
          <a:srcRect t="27023" b="18702"/>
          <a:stretch/>
        </p:blipFill>
        <p:spPr>
          <a:xfrm>
            <a:off x="5088823" y="4101261"/>
            <a:ext cx="821725" cy="284502"/>
          </a:xfrm>
          <a:prstGeom prst="rect">
            <a:avLst/>
          </a:prstGeom>
          <a:noFill/>
          <a:ln>
            <a:noFill/>
          </a:ln>
        </p:spPr>
      </p:pic>
      <p:pic>
        <p:nvPicPr>
          <p:cNvPr id="1186" name="Shape 1186"/>
          <p:cNvPicPr preferRelativeResize="0"/>
          <p:nvPr/>
        </p:nvPicPr>
        <p:blipFill rotWithShape="1">
          <a:blip r:embed="rId27">
            <a:alphaModFix/>
          </a:blip>
          <a:srcRect l="11659" r="9934"/>
          <a:stretch/>
        </p:blipFill>
        <p:spPr>
          <a:xfrm>
            <a:off x="6122979" y="4019977"/>
            <a:ext cx="548700" cy="447069"/>
          </a:xfrm>
          <a:prstGeom prst="rect">
            <a:avLst/>
          </a:prstGeom>
          <a:noFill/>
          <a:ln>
            <a:noFill/>
          </a:ln>
        </p:spPr>
      </p:pic>
      <p:pic>
        <p:nvPicPr>
          <p:cNvPr id="1187" name="Shape 1187"/>
          <p:cNvPicPr preferRelativeResize="0"/>
          <p:nvPr/>
        </p:nvPicPr>
        <p:blipFill>
          <a:blip r:embed="rId28">
            <a:alphaModFix/>
          </a:blip>
          <a:stretch>
            <a:fillRect/>
          </a:stretch>
        </p:blipFill>
        <p:spPr>
          <a:xfrm>
            <a:off x="6884110" y="4040693"/>
            <a:ext cx="635750" cy="405638"/>
          </a:xfrm>
          <a:prstGeom prst="rect">
            <a:avLst/>
          </a:prstGeom>
          <a:noFill/>
          <a:ln>
            <a:noFill/>
          </a:ln>
        </p:spPr>
      </p:pic>
      <p:pic>
        <p:nvPicPr>
          <p:cNvPr id="1188" name="Shape 1188"/>
          <p:cNvPicPr preferRelativeResize="0"/>
          <p:nvPr/>
        </p:nvPicPr>
        <p:blipFill rotWithShape="1">
          <a:blip r:embed="rId29">
            <a:alphaModFix/>
          </a:blip>
          <a:srcRect l="3931" r="5283"/>
          <a:stretch/>
        </p:blipFill>
        <p:spPr>
          <a:xfrm>
            <a:off x="7258332" y="1780585"/>
            <a:ext cx="930175" cy="307684"/>
          </a:xfrm>
          <a:prstGeom prst="rect">
            <a:avLst/>
          </a:prstGeom>
          <a:noFill/>
          <a:ln>
            <a:noFill/>
          </a:ln>
        </p:spPr>
      </p:pic>
      <p:pic>
        <p:nvPicPr>
          <p:cNvPr id="1189" name="Shape 1189"/>
          <p:cNvPicPr preferRelativeResize="0"/>
          <p:nvPr/>
        </p:nvPicPr>
        <p:blipFill>
          <a:blip r:embed="rId30">
            <a:alphaModFix/>
          </a:blip>
          <a:stretch>
            <a:fillRect/>
          </a:stretch>
        </p:blipFill>
        <p:spPr>
          <a:xfrm>
            <a:off x="4096868" y="4085451"/>
            <a:ext cx="779524" cy="316121"/>
          </a:xfrm>
          <a:prstGeom prst="rect">
            <a:avLst/>
          </a:prstGeom>
          <a:noFill/>
          <a:ln>
            <a:noFill/>
          </a:ln>
        </p:spPr>
      </p:pic>
      <p:pic>
        <p:nvPicPr>
          <p:cNvPr id="1190" name="Shape 1190"/>
          <p:cNvPicPr preferRelativeResize="0"/>
          <p:nvPr/>
        </p:nvPicPr>
        <p:blipFill>
          <a:blip r:embed="rId31">
            <a:alphaModFix/>
          </a:blip>
          <a:stretch>
            <a:fillRect/>
          </a:stretch>
        </p:blipFill>
        <p:spPr>
          <a:xfrm>
            <a:off x="2393767" y="3405152"/>
            <a:ext cx="867550" cy="194740"/>
          </a:xfrm>
          <a:prstGeom prst="rect">
            <a:avLst/>
          </a:prstGeom>
          <a:noFill/>
          <a:ln>
            <a:noFill/>
          </a:ln>
        </p:spPr>
      </p:pic>
      <p:pic>
        <p:nvPicPr>
          <p:cNvPr id="1191" name="Shape 1191"/>
          <p:cNvPicPr preferRelativeResize="0"/>
          <p:nvPr/>
        </p:nvPicPr>
        <p:blipFill rotWithShape="1">
          <a:blip r:embed="rId32">
            <a:alphaModFix/>
          </a:blip>
          <a:srcRect t="11658" b="19561"/>
          <a:stretch/>
        </p:blipFill>
        <p:spPr>
          <a:xfrm>
            <a:off x="4229546" y="2592072"/>
            <a:ext cx="548700" cy="393108"/>
          </a:xfrm>
          <a:prstGeom prst="rect">
            <a:avLst/>
          </a:prstGeom>
          <a:noFill/>
          <a:ln>
            <a:noFill/>
          </a:ln>
        </p:spPr>
      </p:pic>
      <p:pic>
        <p:nvPicPr>
          <p:cNvPr id="1192" name="Shape 1192"/>
          <p:cNvPicPr preferRelativeResize="0"/>
          <p:nvPr/>
        </p:nvPicPr>
        <p:blipFill rotWithShape="1">
          <a:blip r:embed="rId33">
            <a:alphaModFix/>
          </a:blip>
          <a:srcRect l="25670" r="26104"/>
          <a:stretch/>
        </p:blipFill>
        <p:spPr>
          <a:xfrm>
            <a:off x="803281" y="2502277"/>
            <a:ext cx="432339" cy="572700"/>
          </a:xfrm>
          <a:prstGeom prst="rect">
            <a:avLst/>
          </a:prstGeom>
          <a:noFill/>
          <a:ln>
            <a:noFill/>
          </a:ln>
        </p:spPr>
      </p:pic>
      <p:pic>
        <p:nvPicPr>
          <p:cNvPr id="1193" name="Shape 1193"/>
          <p:cNvPicPr preferRelativeResize="0"/>
          <p:nvPr/>
        </p:nvPicPr>
        <p:blipFill rotWithShape="1">
          <a:blip r:embed="rId34">
            <a:alphaModFix/>
          </a:blip>
          <a:srcRect l="10075" r="5615"/>
          <a:stretch/>
        </p:blipFill>
        <p:spPr>
          <a:xfrm>
            <a:off x="6461841" y="1669953"/>
            <a:ext cx="697998" cy="528950"/>
          </a:xfrm>
          <a:prstGeom prst="rect">
            <a:avLst/>
          </a:prstGeom>
          <a:noFill/>
          <a:ln>
            <a:noFill/>
          </a:ln>
        </p:spPr>
      </p:pic>
      <p:pic>
        <p:nvPicPr>
          <p:cNvPr id="1194" name="Shape 1194"/>
          <p:cNvPicPr preferRelativeResize="0"/>
          <p:nvPr/>
        </p:nvPicPr>
        <p:blipFill>
          <a:blip r:embed="rId35">
            <a:alphaModFix/>
          </a:blip>
          <a:stretch>
            <a:fillRect/>
          </a:stretch>
        </p:blipFill>
        <p:spPr>
          <a:xfrm>
            <a:off x="7405641" y="2650495"/>
            <a:ext cx="821725" cy="276264"/>
          </a:xfrm>
          <a:prstGeom prst="rect">
            <a:avLst/>
          </a:prstGeom>
          <a:noFill/>
          <a:ln>
            <a:noFill/>
          </a:ln>
        </p:spPr>
      </p:pic>
      <p:pic>
        <p:nvPicPr>
          <p:cNvPr id="1195" name="Shape 1195"/>
          <p:cNvPicPr preferRelativeResize="0"/>
          <p:nvPr/>
        </p:nvPicPr>
        <p:blipFill rotWithShape="1">
          <a:blip r:embed="rId36">
            <a:alphaModFix/>
          </a:blip>
          <a:srcRect t="20279" b="19399"/>
          <a:stretch/>
        </p:blipFill>
        <p:spPr>
          <a:xfrm>
            <a:off x="4894430" y="1687040"/>
            <a:ext cx="821725" cy="494775"/>
          </a:xfrm>
          <a:prstGeom prst="rect">
            <a:avLst/>
          </a:prstGeom>
          <a:noFill/>
          <a:ln>
            <a:noFill/>
          </a:ln>
        </p:spPr>
      </p:pic>
      <p:pic>
        <p:nvPicPr>
          <p:cNvPr id="1196" name="Shape 1196"/>
          <p:cNvPicPr preferRelativeResize="0"/>
          <p:nvPr/>
        </p:nvPicPr>
        <p:blipFill rotWithShape="1">
          <a:blip r:embed="rId37">
            <a:alphaModFix/>
          </a:blip>
          <a:srcRect l="9355" r="13709"/>
          <a:stretch/>
        </p:blipFill>
        <p:spPr>
          <a:xfrm>
            <a:off x="6921066" y="3222049"/>
            <a:ext cx="432350" cy="560946"/>
          </a:xfrm>
          <a:prstGeom prst="rect">
            <a:avLst/>
          </a:prstGeom>
          <a:noFill/>
          <a:ln>
            <a:noFill/>
          </a:ln>
        </p:spPr>
      </p:pic>
      <p:pic>
        <p:nvPicPr>
          <p:cNvPr id="1197" name="Shape 1197"/>
          <p:cNvPicPr preferRelativeResize="0"/>
          <p:nvPr/>
        </p:nvPicPr>
        <p:blipFill rotWithShape="1">
          <a:blip r:embed="rId38">
            <a:alphaModFix/>
          </a:blip>
          <a:srcRect l="15190" r="18907"/>
          <a:stretch/>
        </p:blipFill>
        <p:spPr>
          <a:xfrm>
            <a:off x="5754534" y="2546451"/>
            <a:ext cx="473993" cy="484350"/>
          </a:xfrm>
          <a:prstGeom prst="rect">
            <a:avLst/>
          </a:prstGeom>
          <a:noFill/>
          <a:ln>
            <a:noFill/>
          </a:ln>
        </p:spPr>
      </p:pic>
      <p:pic>
        <p:nvPicPr>
          <p:cNvPr id="1198" name="Shape 1198"/>
          <p:cNvPicPr preferRelativeResize="0"/>
          <p:nvPr/>
        </p:nvPicPr>
        <p:blipFill rotWithShape="1">
          <a:blip r:embed="rId39">
            <a:alphaModFix/>
          </a:blip>
          <a:srcRect l="11659" t="10800" r="9934" b="9436"/>
          <a:stretch/>
        </p:blipFill>
        <p:spPr>
          <a:xfrm>
            <a:off x="5814648" y="1655848"/>
            <a:ext cx="548700" cy="557158"/>
          </a:xfrm>
          <a:prstGeom prst="rect">
            <a:avLst/>
          </a:prstGeom>
          <a:noFill/>
          <a:ln>
            <a:noFill/>
          </a:ln>
        </p:spPr>
      </p:pic>
      <p:pic>
        <p:nvPicPr>
          <p:cNvPr id="1199" name="Shape 1199"/>
          <p:cNvPicPr preferRelativeResize="0"/>
          <p:nvPr/>
        </p:nvPicPr>
        <p:blipFill rotWithShape="1">
          <a:blip r:embed="rId40">
            <a:alphaModFix/>
          </a:blip>
          <a:srcRect t="18343" b="20472"/>
          <a:stretch/>
        </p:blipFill>
        <p:spPr>
          <a:xfrm>
            <a:off x="4901703" y="2638367"/>
            <a:ext cx="729375" cy="300518"/>
          </a:xfrm>
          <a:prstGeom prst="rect">
            <a:avLst/>
          </a:prstGeom>
          <a:noFill/>
          <a:ln>
            <a:noFill/>
          </a:ln>
        </p:spPr>
      </p:pic>
      <p:pic>
        <p:nvPicPr>
          <p:cNvPr id="1200" name="Shape 1200" descr="Screen Shot 2017-11-03 at 9.33.18 AM.png"/>
          <p:cNvPicPr preferRelativeResize="0"/>
          <p:nvPr/>
        </p:nvPicPr>
        <p:blipFill>
          <a:blip r:embed="rId41">
            <a:alphaModFix/>
          </a:blip>
          <a:stretch>
            <a:fillRect/>
          </a:stretch>
        </p:blipFill>
        <p:spPr>
          <a:xfrm>
            <a:off x="7191233" y="983999"/>
            <a:ext cx="661100" cy="439060"/>
          </a:xfrm>
          <a:prstGeom prst="rect">
            <a:avLst/>
          </a:prstGeom>
          <a:noFill/>
          <a:ln>
            <a:noFill/>
          </a:ln>
        </p:spPr>
      </p:pic>
      <p:pic>
        <p:nvPicPr>
          <p:cNvPr id="1201" name="Shape 1201"/>
          <p:cNvPicPr preferRelativeResize="0"/>
          <p:nvPr/>
        </p:nvPicPr>
        <p:blipFill rotWithShape="1">
          <a:blip r:embed="rId42">
            <a:alphaModFix/>
          </a:blip>
          <a:srcRect t="24553" b="28960"/>
          <a:stretch/>
        </p:blipFill>
        <p:spPr>
          <a:xfrm>
            <a:off x="3253544" y="1789353"/>
            <a:ext cx="930175" cy="290148"/>
          </a:xfrm>
          <a:prstGeom prst="rect">
            <a:avLst/>
          </a:prstGeom>
          <a:noFill/>
          <a:ln>
            <a:noFill/>
          </a:ln>
        </p:spPr>
      </p:pic>
      <p:pic>
        <p:nvPicPr>
          <p:cNvPr id="1202" name="Shape 1202"/>
          <p:cNvPicPr preferRelativeResize="0"/>
          <p:nvPr/>
        </p:nvPicPr>
        <p:blipFill>
          <a:blip r:embed="rId43">
            <a:alphaModFix/>
          </a:blip>
          <a:stretch>
            <a:fillRect/>
          </a:stretch>
        </p:blipFill>
        <p:spPr>
          <a:xfrm>
            <a:off x="8286999" y="1786008"/>
            <a:ext cx="867550" cy="296839"/>
          </a:xfrm>
          <a:prstGeom prst="rect">
            <a:avLst/>
          </a:prstGeom>
          <a:noFill/>
          <a:ln>
            <a:noFill/>
          </a:ln>
        </p:spPr>
      </p:pic>
      <p:pic>
        <p:nvPicPr>
          <p:cNvPr id="1203" name="Shape 1203"/>
          <p:cNvPicPr preferRelativeResize="0"/>
          <p:nvPr/>
        </p:nvPicPr>
        <p:blipFill rotWithShape="1">
          <a:blip r:embed="rId44">
            <a:alphaModFix/>
          </a:blip>
          <a:srcRect t="24947" b="23783"/>
          <a:stretch/>
        </p:blipFill>
        <p:spPr>
          <a:xfrm>
            <a:off x="5199239" y="1049523"/>
            <a:ext cx="729375" cy="308013"/>
          </a:xfrm>
          <a:prstGeom prst="rect">
            <a:avLst/>
          </a:prstGeom>
          <a:noFill/>
          <a:ln>
            <a:noFill/>
          </a:ln>
        </p:spPr>
      </p:pic>
      <p:pic>
        <p:nvPicPr>
          <p:cNvPr id="1204" name="Shape 1204"/>
          <p:cNvPicPr preferRelativeResize="0"/>
          <p:nvPr/>
        </p:nvPicPr>
        <p:blipFill rotWithShape="1">
          <a:blip r:embed="rId45">
            <a:alphaModFix/>
          </a:blip>
          <a:srcRect r="15931"/>
          <a:stretch/>
        </p:blipFill>
        <p:spPr>
          <a:xfrm>
            <a:off x="18725" y="2524141"/>
            <a:ext cx="661100" cy="528971"/>
          </a:xfrm>
          <a:prstGeom prst="rect">
            <a:avLst/>
          </a:prstGeom>
          <a:noFill/>
          <a:ln>
            <a:noFill/>
          </a:ln>
        </p:spPr>
      </p:pic>
      <p:pic>
        <p:nvPicPr>
          <p:cNvPr id="1205" name="Shape 1205"/>
          <p:cNvPicPr preferRelativeResize="0"/>
          <p:nvPr/>
        </p:nvPicPr>
        <p:blipFill>
          <a:blip r:embed="rId46">
            <a:alphaModFix/>
          </a:blip>
          <a:stretch>
            <a:fillRect/>
          </a:stretch>
        </p:blipFill>
        <p:spPr>
          <a:xfrm>
            <a:off x="773549" y="1091804"/>
            <a:ext cx="635750" cy="223452"/>
          </a:xfrm>
          <a:prstGeom prst="rect">
            <a:avLst/>
          </a:prstGeom>
          <a:noFill/>
          <a:ln>
            <a:noFill/>
          </a:ln>
        </p:spPr>
      </p:pic>
      <p:pic>
        <p:nvPicPr>
          <p:cNvPr id="1206" name="Shape 1206"/>
          <p:cNvPicPr preferRelativeResize="0"/>
          <p:nvPr/>
        </p:nvPicPr>
        <p:blipFill>
          <a:blip r:embed="rId47">
            <a:alphaModFix/>
          </a:blip>
          <a:stretch>
            <a:fillRect/>
          </a:stretch>
        </p:blipFill>
        <p:spPr>
          <a:xfrm>
            <a:off x="3408196" y="3411037"/>
            <a:ext cx="1041425" cy="182970"/>
          </a:xfrm>
          <a:prstGeom prst="rect">
            <a:avLst/>
          </a:prstGeom>
          <a:noFill/>
          <a:ln>
            <a:noFill/>
          </a:ln>
        </p:spPr>
      </p:pic>
      <p:pic>
        <p:nvPicPr>
          <p:cNvPr id="1207" name="Shape 1207"/>
          <p:cNvPicPr preferRelativeResize="0"/>
          <p:nvPr/>
        </p:nvPicPr>
        <p:blipFill>
          <a:blip r:embed="rId48">
            <a:alphaModFix/>
          </a:blip>
          <a:stretch>
            <a:fillRect/>
          </a:stretch>
        </p:blipFill>
        <p:spPr>
          <a:xfrm>
            <a:off x="6260461" y="3329496"/>
            <a:ext cx="513725" cy="346052"/>
          </a:xfrm>
          <a:prstGeom prst="rect">
            <a:avLst/>
          </a:prstGeom>
          <a:noFill/>
          <a:ln>
            <a:noFill/>
          </a:ln>
        </p:spPr>
      </p:pic>
      <p:pic>
        <p:nvPicPr>
          <p:cNvPr id="1208" name="Shape 1208"/>
          <p:cNvPicPr preferRelativeResize="0"/>
          <p:nvPr/>
        </p:nvPicPr>
        <p:blipFill>
          <a:blip r:embed="rId49">
            <a:alphaModFix/>
          </a:blip>
          <a:stretch>
            <a:fillRect/>
          </a:stretch>
        </p:blipFill>
        <p:spPr>
          <a:xfrm>
            <a:off x="8580472" y="4114226"/>
            <a:ext cx="513725" cy="258571"/>
          </a:xfrm>
          <a:prstGeom prst="rect">
            <a:avLst/>
          </a:prstGeom>
          <a:noFill/>
          <a:ln>
            <a:noFill/>
          </a:ln>
        </p:spPr>
      </p:pic>
      <p:pic>
        <p:nvPicPr>
          <p:cNvPr id="1209" name="Shape 1209"/>
          <p:cNvPicPr preferRelativeResize="0"/>
          <p:nvPr/>
        </p:nvPicPr>
        <p:blipFill>
          <a:blip r:embed="rId50">
            <a:alphaModFix/>
          </a:blip>
          <a:stretch>
            <a:fillRect/>
          </a:stretch>
        </p:blipFill>
        <p:spPr>
          <a:xfrm>
            <a:off x="7732291" y="4052203"/>
            <a:ext cx="635750" cy="382617"/>
          </a:xfrm>
          <a:prstGeom prst="rect">
            <a:avLst/>
          </a:prstGeom>
          <a:noFill/>
          <a:ln>
            <a:noFill/>
          </a:ln>
        </p:spPr>
      </p:pic>
      <p:pic>
        <p:nvPicPr>
          <p:cNvPr id="1210" name="Shape 1210"/>
          <p:cNvPicPr preferRelativeResize="0"/>
          <p:nvPr/>
        </p:nvPicPr>
        <p:blipFill>
          <a:blip r:embed="rId51">
            <a:alphaModFix/>
          </a:blip>
          <a:stretch>
            <a:fillRect/>
          </a:stretch>
        </p:blipFill>
        <p:spPr>
          <a:xfrm>
            <a:off x="6060623" y="1106155"/>
            <a:ext cx="998602" cy="194750"/>
          </a:xfrm>
          <a:prstGeom prst="rect">
            <a:avLst/>
          </a:prstGeom>
          <a:noFill/>
          <a:ln>
            <a:noFill/>
          </a:ln>
        </p:spPr>
      </p:pic>
      <p:pic>
        <p:nvPicPr>
          <p:cNvPr id="1211" name="Shape 1211"/>
          <p:cNvPicPr preferRelativeResize="0"/>
          <p:nvPr/>
        </p:nvPicPr>
        <p:blipFill rotWithShape="1">
          <a:blip r:embed="rId52">
            <a:alphaModFix/>
          </a:blip>
          <a:srcRect l="20622" t="35203" r="22283" b="36251"/>
          <a:stretch/>
        </p:blipFill>
        <p:spPr>
          <a:xfrm>
            <a:off x="1467363" y="3351958"/>
            <a:ext cx="779524" cy="301128"/>
          </a:xfrm>
          <a:prstGeom prst="rect">
            <a:avLst/>
          </a:prstGeom>
          <a:noFill/>
          <a:ln>
            <a:noFill/>
          </a:ln>
        </p:spPr>
      </p:pic>
      <p:pic>
        <p:nvPicPr>
          <p:cNvPr id="1212" name="Shape 1212"/>
          <p:cNvPicPr preferRelativeResize="0"/>
          <p:nvPr/>
        </p:nvPicPr>
        <p:blipFill>
          <a:blip r:embed="rId53">
            <a:alphaModFix/>
          </a:blip>
          <a:stretch>
            <a:fillRect/>
          </a:stretch>
        </p:blipFill>
        <p:spPr>
          <a:xfrm>
            <a:off x="6351983" y="2635387"/>
            <a:ext cx="930201" cy="306479"/>
          </a:xfrm>
          <a:prstGeom prst="rect">
            <a:avLst/>
          </a:prstGeom>
          <a:noFill/>
          <a:ln>
            <a:noFill/>
          </a:ln>
        </p:spPr>
      </p:pic>
      <p:pic>
        <p:nvPicPr>
          <p:cNvPr id="1213" name="Shape 1213"/>
          <p:cNvPicPr preferRelativeResize="0"/>
          <p:nvPr/>
        </p:nvPicPr>
        <p:blipFill rotWithShape="1">
          <a:blip r:embed="rId54">
            <a:alphaModFix/>
          </a:blip>
          <a:srcRect l="15529" r="17472"/>
          <a:stretch/>
        </p:blipFill>
        <p:spPr>
          <a:xfrm>
            <a:off x="2540865" y="1088542"/>
            <a:ext cx="821724" cy="229975"/>
          </a:xfrm>
          <a:prstGeom prst="rect">
            <a:avLst/>
          </a:prstGeom>
          <a:noFill/>
          <a:ln>
            <a:noFill/>
          </a:ln>
        </p:spPr>
      </p:pic>
      <p:pic>
        <p:nvPicPr>
          <p:cNvPr id="1214" name="Shape 1214"/>
          <p:cNvPicPr preferRelativeResize="0"/>
          <p:nvPr/>
        </p:nvPicPr>
        <p:blipFill>
          <a:blip r:embed="rId55">
            <a:alphaModFix/>
          </a:blip>
          <a:stretch>
            <a:fillRect/>
          </a:stretch>
        </p:blipFill>
        <p:spPr>
          <a:xfrm>
            <a:off x="1541307" y="1141463"/>
            <a:ext cx="867549" cy="124133"/>
          </a:xfrm>
          <a:prstGeom prst="rect">
            <a:avLst/>
          </a:prstGeom>
          <a:noFill/>
          <a:ln>
            <a:noFill/>
          </a:ln>
        </p:spPr>
      </p:pic>
      <p:pic>
        <p:nvPicPr>
          <p:cNvPr id="1215" name="Shape 1215"/>
          <p:cNvPicPr preferRelativeResize="0"/>
          <p:nvPr/>
        </p:nvPicPr>
        <p:blipFill>
          <a:blip r:embed="rId56">
            <a:alphaModFix/>
          </a:blip>
          <a:stretch>
            <a:fillRect/>
          </a:stretch>
        </p:blipFill>
        <p:spPr>
          <a:xfrm>
            <a:off x="3064689" y="2668374"/>
            <a:ext cx="1041401" cy="240504"/>
          </a:xfrm>
          <a:prstGeom prst="rect">
            <a:avLst/>
          </a:prstGeom>
          <a:noFill/>
          <a:ln>
            <a:noFill/>
          </a:ln>
        </p:spPr>
      </p:pic>
      <p:pic>
        <p:nvPicPr>
          <p:cNvPr id="1216" name="Shape 1216"/>
          <p:cNvPicPr preferRelativeResize="0"/>
          <p:nvPr/>
        </p:nvPicPr>
        <p:blipFill>
          <a:blip r:embed="rId57">
            <a:alphaModFix/>
          </a:blip>
          <a:stretch>
            <a:fillRect/>
          </a:stretch>
        </p:blipFill>
        <p:spPr>
          <a:xfrm>
            <a:off x="50875" y="961354"/>
            <a:ext cx="590665" cy="4843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Shape 1221"/>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sz="2800" dirty="0">
                <a:solidFill>
                  <a:schemeClr val="tx1"/>
                </a:solidFill>
              </a:rPr>
              <a:t>CNCF</a:t>
            </a:r>
            <a:r>
              <a:rPr lang="zh-CN" altLang="en-US" sz="2800" dirty="0">
                <a:solidFill>
                  <a:schemeClr val="tx1"/>
                </a:solidFill>
              </a:rPr>
              <a:t>慕课与在线培训</a:t>
            </a:r>
            <a:endParaRPr dirty="0">
              <a:solidFill>
                <a:schemeClr val="tx1"/>
              </a:solidFill>
            </a:endParaRPr>
          </a:p>
        </p:txBody>
      </p:sp>
      <p:sp>
        <p:nvSpPr>
          <p:cNvPr id="1222" name="Shape 1222"/>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pPr lvl="0" indent="-228600">
              <a:spcBef>
                <a:spcPts val="0"/>
              </a:spcBef>
            </a:pPr>
            <a:r>
              <a:rPr lang="zh-CN" altLang="en-US" sz="2500" dirty="0"/>
              <a:t>免费的</a:t>
            </a:r>
            <a:r>
              <a:rPr lang="en-US" altLang="zh-CN" sz="2500" u="sng" dirty="0">
                <a:solidFill>
                  <a:schemeClr val="hlink"/>
                </a:solidFill>
                <a:hlinkClick r:id="rId3"/>
              </a:rPr>
              <a:t>Kubernetes</a:t>
            </a:r>
            <a:r>
              <a:rPr lang="zh-CN" altLang="en-US" sz="2500" u="sng" dirty="0">
                <a:solidFill>
                  <a:schemeClr val="hlink"/>
                </a:solidFill>
              </a:rPr>
              <a:t>入门课程</a:t>
            </a:r>
            <a:r>
              <a:rPr lang="en-US" altLang="zh-CN" sz="2500" dirty="0"/>
              <a:t> </a:t>
            </a:r>
            <a:r>
              <a:rPr lang="zh-CN" altLang="en-US" sz="2500" dirty="0"/>
              <a:t>使用</a:t>
            </a:r>
            <a:r>
              <a:rPr lang="en-US" altLang="zh-CN" sz="2500" dirty="0" err="1"/>
              <a:t>edX</a:t>
            </a:r>
            <a:r>
              <a:rPr lang="zh-CN" altLang="en-US" sz="2500" dirty="0"/>
              <a:t>教学平台，自主掌握学习</a:t>
            </a:r>
            <a:r>
              <a:rPr lang="zh-CN" altLang="en-US" sz="2500" dirty="0" smtClean="0"/>
              <a:t>进度</a:t>
            </a:r>
            <a:endParaRPr lang="en-US" altLang="zh-CN" sz="2500" dirty="0" smtClean="0"/>
          </a:p>
          <a:p>
            <a:pPr lvl="0" indent="-228600">
              <a:spcBef>
                <a:spcPts val="0"/>
              </a:spcBef>
            </a:pPr>
            <a:endParaRPr lang="zh-CN" altLang="en-US" sz="2500" dirty="0"/>
          </a:p>
          <a:p>
            <a:pPr lvl="0" indent="-228600">
              <a:spcBef>
                <a:spcPts val="0"/>
              </a:spcBef>
            </a:pPr>
            <a:r>
              <a:rPr lang="en-US" altLang="zh-CN" sz="2500" u="sng" dirty="0">
                <a:solidFill>
                  <a:schemeClr val="hlink"/>
                </a:solidFill>
                <a:hlinkClick r:id="rId4"/>
              </a:rPr>
              <a:t>Kubernetes </a:t>
            </a:r>
            <a:r>
              <a:rPr lang="zh-CN" altLang="en-US" sz="2500" u="sng" dirty="0">
                <a:solidFill>
                  <a:schemeClr val="hlink"/>
                </a:solidFill>
                <a:hlinkClick r:id="rId4"/>
              </a:rPr>
              <a:t>基础课程</a:t>
            </a:r>
            <a:endParaRPr lang="en-US" altLang="zh-CN" sz="2500" dirty="0"/>
          </a:p>
          <a:p>
            <a:pPr lvl="1" indent="-228600">
              <a:spcBef>
                <a:spcPts val="0"/>
              </a:spcBef>
            </a:pPr>
            <a:r>
              <a:rPr lang="zh-CN" altLang="en-US" sz="2500" dirty="0"/>
              <a:t>课程内容是针对注册</a:t>
            </a:r>
            <a:r>
              <a:rPr lang="en-US" altLang="zh-CN" sz="2500" dirty="0"/>
              <a:t>Kubernetes</a:t>
            </a:r>
            <a:r>
              <a:rPr lang="zh-CN" altLang="en-US" sz="2500" dirty="0"/>
              <a:t>管理员</a:t>
            </a:r>
            <a:r>
              <a:rPr lang="en-US" altLang="zh-CN" sz="2500" dirty="0"/>
              <a:t> (CKA) </a:t>
            </a:r>
            <a:r>
              <a:rPr lang="zh-CN" altLang="en-US" sz="2500" dirty="0"/>
              <a:t>考试</a:t>
            </a:r>
            <a:endParaRPr lang="en-US" altLang="zh-CN" sz="2500" dirty="0"/>
          </a:p>
          <a:p>
            <a:pPr lvl="1" indent="-228600">
              <a:spcBef>
                <a:spcPts val="0"/>
              </a:spcBef>
            </a:pPr>
            <a:r>
              <a:rPr lang="en-US" altLang="zh-CN" sz="2500" dirty="0"/>
              <a:t>$299, </a:t>
            </a:r>
            <a:r>
              <a:rPr lang="zh-CN" altLang="en-US" sz="2500" dirty="0" smtClean="0"/>
              <a:t>中级</a:t>
            </a:r>
            <a:endParaRPr lang="en-US" altLang="zh-CN" sz="2500" dirty="0" smtClean="0"/>
          </a:p>
          <a:p>
            <a:pPr lvl="1" indent="-228600">
              <a:spcBef>
                <a:spcPts val="0"/>
              </a:spcBef>
            </a:pPr>
            <a:endParaRPr lang="en-US" altLang="zh-CN" sz="2500" dirty="0"/>
          </a:p>
          <a:p>
            <a:pPr lvl="0" indent="-228600">
              <a:spcBef>
                <a:spcPts val="0"/>
              </a:spcBef>
            </a:pPr>
            <a:r>
              <a:rPr lang="zh-CN" altLang="en-US" sz="2500" dirty="0"/>
              <a:t>提供</a:t>
            </a:r>
            <a:r>
              <a:rPr lang="zh-CN" altLang="en-US" sz="2500" u="sng" dirty="0">
                <a:solidFill>
                  <a:schemeClr val="hlink"/>
                </a:solidFill>
              </a:rPr>
              <a:t>培训</a:t>
            </a:r>
            <a:r>
              <a:rPr lang="zh-CN" altLang="en-US" sz="2500" dirty="0"/>
              <a:t>的公司可以获得开源</a:t>
            </a:r>
            <a:r>
              <a:rPr lang="en-US" altLang="zh-CN" sz="2500" dirty="0"/>
              <a:t>Open source </a:t>
            </a:r>
            <a:r>
              <a:rPr lang="zh-CN" altLang="en-US" sz="2500" u="sng" dirty="0">
                <a:solidFill>
                  <a:schemeClr val="hlink"/>
                </a:solidFill>
              </a:rPr>
              <a:t>课程表</a:t>
            </a:r>
            <a:r>
              <a:rPr lang="en-US" altLang="zh-CN" sz="2500" dirty="0"/>
              <a:t> </a:t>
            </a:r>
            <a:endParaRPr lang="en-US" altLang="zh-CN" sz="2500" u="sng" dirty="0">
              <a:solidFill>
                <a:schemeClr val="hlink"/>
              </a:solidFill>
              <a:hlinkClick r:id="rId5"/>
            </a:endParaRPr>
          </a:p>
          <a:p>
            <a:pPr lvl="1" indent="-228600">
              <a:spcBef>
                <a:spcPts val="0"/>
              </a:spcBef>
            </a:pPr>
            <a:r>
              <a:rPr lang="zh-CN" altLang="en-US" sz="2500" dirty="0"/>
              <a:t>除了享受很大的一个折扣外，还可以获得</a:t>
            </a:r>
            <a:r>
              <a:rPr lang="en-US" altLang="zh-CN" sz="2500" dirty="0"/>
              <a:t>CKA </a:t>
            </a:r>
            <a:r>
              <a:rPr lang="zh-CN" altLang="en-US" sz="2500" dirty="0"/>
              <a:t>考试券</a:t>
            </a:r>
            <a:endParaRPr lang="zh-CN" altLang="en-US" sz="2500" dirty="0">
              <a:solidFill>
                <a:srgbClr val="595959"/>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Shape 599"/>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zh-CN" altLang="en-US" dirty="0">
                <a:solidFill>
                  <a:schemeClr val="tx1"/>
                </a:solidFill>
              </a:rPr>
              <a:t>如今的</a:t>
            </a:r>
            <a:r>
              <a:rPr lang="en-US" altLang="zh-CN" dirty="0">
                <a:solidFill>
                  <a:schemeClr val="tx1"/>
                </a:solidFill>
              </a:rPr>
              <a:t> Linux Foundation </a:t>
            </a:r>
            <a:r>
              <a:rPr lang="zh-CN" altLang="en-US" dirty="0">
                <a:solidFill>
                  <a:schemeClr val="tx1"/>
                </a:solidFill>
              </a:rPr>
              <a:t>远远大于</a:t>
            </a:r>
            <a:r>
              <a:rPr lang="en-US" altLang="zh-CN" dirty="0">
                <a:solidFill>
                  <a:schemeClr val="tx1"/>
                </a:solidFill>
              </a:rPr>
              <a:t>Linux</a:t>
            </a:r>
            <a:endParaRPr i="0" u="none" strike="noStrike" cap="none" dirty="0">
              <a:solidFill>
                <a:schemeClr val="tx1"/>
              </a:solidFill>
            </a:endParaRPr>
          </a:p>
        </p:txBody>
      </p:sp>
      <p:cxnSp>
        <p:nvCxnSpPr>
          <p:cNvPr id="600" name="Shape 600"/>
          <p:cNvCxnSpPr/>
          <p:nvPr/>
        </p:nvCxnSpPr>
        <p:spPr>
          <a:xfrm>
            <a:off x="99245" y="2206659"/>
            <a:ext cx="1238400" cy="0"/>
          </a:xfrm>
          <a:prstGeom prst="straightConnector1">
            <a:avLst/>
          </a:prstGeom>
          <a:noFill/>
          <a:ln w="9525" cap="flat" cmpd="sng">
            <a:solidFill>
              <a:srgbClr val="BFBFBF"/>
            </a:solidFill>
            <a:prstDash val="solid"/>
            <a:round/>
            <a:headEnd type="none" w="sm" len="sm"/>
            <a:tailEnd type="none" w="sm" len="sm"/>
          </a:ln>
        </p:spPr>
      </p:cxnSp>
      <p:sp>
        <p:nvSpPr>
          <p:cNvPr id="601" name="Shape 601"/>
          <p:cNvSpPr txBox="1"/>
          <p:nvPr/>
        </p:nvSpPr>
        <p:spPr>
          <a:xfrm>
            <a:off x="99245" y="2243424"/>
            <a:ext cx="1238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We are helping global privacy and security through a program to encrypt the entire internet.</a:t>
            </a:r>
            <a:endParaRPr/>
          </a:p>
        </p:txBody>
      </p:sp>
      <p:sp>
        <p:nvSpPr>
          <p:cNvPr id="602" name="Shape 602"/>
          <p:cNvSpPr txBox="1"/>
          <p:nvPr/>
        </p:nvSpPr>
        <p:spPr>
          <a:xfrm>
            <a:off x="170795" y="1789826"/>
            <a:ext cx="10953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Security</a:t>
            </a:r>
            <a:endParaRPr/>
          </a:p>
        </p:txBody>
      </p:sp>
      <p:pic>
        <p:nvPicPr>
          <p:cNvPr id="603" name="Shape 603"/>
          <p:cNvPicPr preferRelativeResize="0"/>
          <p:nvPr/>
        </p:nvPicPr>
        <p:blipFill rotWithShape="1">
          <a:blip r:embed="rId3">
            <a:alphaModFix/>
          </a:blip>
          <a:srcRect/>
          <a:stretch/>
        </p:blipFill>
        <p:spPr>
          <a:xfrm>
            <a:off x="99251" y="3560222"/>
            <a:ext cx="1238400" cy="561600"/>
          </a:xfrm>
          <a:prstGeom prst="rect">
            <a:avLst/>
          </a:prstGeom>
          <a:noFill/>
          <a:ln>
            <a:noFill/>
          </a:ln>
        </p:spPr>
      </p:pic>
      <p:cxnSp>
        <p:nvCxnSpPr>
          <p:cNvPr id="604" name="Shape 604"/>
          <p:cNvCxnSpPr/>
          <p:nvPr/>
        </p:nvCxnSpPr>
        <p:spPr>
          <a:xfrm>
            <a:off x="143575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05" name="Shape 605"/>
          <p:cNvSpPr txBox="1"/>
          <p:nvPr/>
        </p:nvSpPr>
        <p:spPr>
          <a:xfrm>
            <a:off x="1333002" y="1789826"/>
            <a:ext cx="14592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Networking</a:t>
            </a:r>
            <a:endParaRPr sz="1800" b="1" i="0" u="none" strike="noStrike" cap="none">
              <a:solidFill>
                <a:srgbClr val="595959"/>
              </a:solidFill>
              <a:latin typeface="Century Gothic"/>
              <a:ea typeface="Century Gothic"/>
              <a:cs typeface="Century Gothic"/>
              <a:sym typeface="Century Gothic"/>
            </a:endParaRPr>
          </a:p>
        </p:txBody>
      </p:sp>
      <p:sp>
        <p:nvSpPr>
          <p:cNvPr id="606" name="Shape 606"/>
          <p:cNvSpPr txBox="1"/>
          <p:nvPr/>
        </p:nvSpPr>
        <p:spPr>
          <a:xfrm>
            <a:off x="129940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We are creating ecosystems around networking to improve agility in the evolving software-defined datacenter.</a:t>
            </a:r>
            <a:endParaRPr/>
          </a:p>
        </p:txBody>
      </p:sp>
      <p:cxnSp>
        <p:nvCxnSpPr>
          <p:cNvPr id="607" name="Shape 607"/>
          <p:cNvCxnSpPr/>
          <p:nvPr/>
        </p:nvCxnSpPr>
        <p:spPr>
          <a:xfrm>
            <a:off x="2984985"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08" name="Shape 608"/>
          <p:cNvSpPr txBox="1"/>
          <p:nvPr/>
        </p:nvSpPr>
        <p:spPr>
          <a:xfrm>
            <a:off x="3182835" y="1789826"/>
            <a:ext cx="8580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Cloud</a:t>
            </a:r>
            <a:endParaRPr/>
          </a:p>
        </p:txBody>
      </p:sp>
      <p:sp>
        <p:nvSpPr>
          <p:cNvPr id="609" name="Shape 609"/>
          <p:cNvSpPr txBox="1"/>
          <p:nvPr/>
        </p:nvSpPr>
        <p:spPr>
          <a:xfrm>
            <a:off x="2848635"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We are creating a portability layer for the cloud, driving de facto standards and developing the orchestration layer for all clouds. </a:t>
            </a:r>
            <a:endParaRPr/>
          </a:p>
        </p:txBody>
      </p:sp>
      <p:cxnSp>
        <p:nvCxnSpPr>
          <p:cNvPr id="610" name="Shape 610"/>
          <p:cNvCxnSpPr/>
          <p:nvPr/>
        </p:nvCxnSpPr>
        <p:spPr>
          <a:xfrm>
            <a:off x="460770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1" name="Shape 611"/>
          <p:cNvSpPr txBox="1"/>
          <p:nvPr/>
        </p:nvSpPr>
        <p:spPr>
          <a:xfrm>
            <a:off x="4496252" y="1789826"/>
            <a:ext cx="14766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Automotive</a:t>
            </a:r>
            <a:endParaRPr/>
          </a:p>
        </p:txBody>
      </p:sp>
      <p:sp>
        <p:nvSpPr>
          <p:cNvPr id="612" name="Shape 612"/>
          <p:cNvSpPr txBox="1"/>
          <p:nvPr/>
        </p:nvSpPr>
        <p:spPr>
          <a:xfrm>
            <a:off x="447135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We are creating the platform for infotainment in the auto industry that can be expanded into instrument clusters and telematics systems.</a:t>
            </a:r>
            <a:endParaRPr/>
          </a:p>
        </p:txBody>
      </p:sp>
      <p:pic>
        <p:nvPicPr>
          <p:cNvPr id="613" name="Shape 613"/>
          <p:cNvPicPr preferRelativeResize="0"/>
          <p:nvPr/>
        </p:nvPicPr>
        <p:blipFill rotWithShape="1">
          <a:blip r:embed="rId4">
            <a:alphaModFix/>
          </a:blip>
          <a:srcRect/>
          <a:stretch/>
        </p:blipFill>
        <p:spPr>
          <a:xfrm>
            <a:off x="4654550" y="3560222"/>
            <a:ext cx="1239300" cy="561600"/>
          </a:xfrm>
          <a:prstGeom prst="rect">
            <a:avLst/>
          </a:prstGeom>
          <a:noFill/>
          <a:ln>
            <a:noFill/>
          </a:ln>
        </p:spPr>
      </p:pic>
      <p:cxnSp>
        <p:nvCxnSpPr>
          <p:cNvPr id="614" name="Shape 614"/>
          <p:cNvCxnSpPr/>
          <p:nvPr/>
        </p:nvCxnSpPr>
        <p:spPr>
          <a:xfrm>
            <a:off x="615704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5" name="Shape 615"/>
          <p:cNvSpPr txBox="1"/>
          <p:nvPr/>
        </p:nvSpPr>
        <p:spPr>
          <a:xfrm>
            <a:off x="6065546" y="1789826"/>
            <a:ext cx="14367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Blockchain</a:t>
            </a:r>
            <a:endParaRPr/>
          </a:p>
        </p:txBody>
      </p:sp>
      <p:sp>
        <p:nvSpPr>
          <p:cNvPr id="616" name="Shape 616"/>
          <p:cNvSpPr txBox="1"/>
          <p:nvPr/>
        </p:nvSpPr>
        <p:spPr>
          <a:xfrm>
            <a:off x="602069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We are creating a permanent, secure distributed ledger that makes it easier to create cost-efficient, decentralized business networks.</a:t>
            </a:r>
            <a:endParaRPr/>
          </a:p>
        </p:txBody>
      </p:sp>
      <p:sp>
        <p:nvSpPr>
          <p:cNvPr id="617" name="Shape 617"/>
          <p:cNvSpPr txBox="1"/>
          <p:nvPr/>
        </p:nvSpPr>
        <p:spPr>
          <a:xfrm>
            <a:off x="1153419" y="4222184"/>
            <a:ext cx="71973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050">
                <a:solidFill>
                  <a:srgbClr val="0099EE"/>
                </a:solidFill>
                <a:latin typeface="Century Gothic"/>
                <a:ea typeface="Century Gothic"/>
                <a:cs typeface="Century Gothic"/>
                <a:sym typeface="Century Gothic"/>
              </a:rPr>
              <a:t>We are regularly adding projects; for the most up-to-date listing of all projects visit tlfprojects.org</a:t>
            </a:r>
            <a:endParaRPr sz="1050">
              <a:solidFill>
                <a:srgbClr val="0099EE"/>
              </a:solidFill>
              <a:latin typeface="Century Gothic"/>
              <a:ea typeface="Century Gothic"/>
              <a:cs typeface="Century Gothic"/>
              <a:sym typeface="Century Gothic"/>
            </a:endParaRPr>
          </a:p>
        </p:txBody>
      </p:sp>
      <p:pic>
        <p:nvPicPr>
          <p:cNvPr id="618" name="Shape 618"/>
          <p:cNvPicPr preferRelativeResize="0"/>
          <p:nvPr/>
        </p:nvPicPr>
        <p:blipFill rotWithShape="1">
          <a:blip r:embed="rId5">
            <a:alphaModFix/>
          </a:blip>
          <a:srcRect/>
          <a:stretch/>
        </p:blipFill>
        <p:spPr>
          <a:xfrm>
            <a:off x="418145" y="1203632"/>
            <a:ext cx="600600" cy="600600"/>
          </a:xfrm>
          <a:prstGeom prst="rect">
            <a:avLst/>
          </a:prstGeom>
          <a:noFill/>
          <a:ln>
            <a:noFill/>
          </a:ln>
        </p:spPr>
      </p:pic>
      <p:pic>
        <p:nvPicPr>
          <p:cNvPr id="619" name="Shape 619"/>
          <p:cNvPicPr preferRelativeResize="0"/>
          <p:nvPr/>
        </p:nvPicPr>
        <p:blipFill rotWithShape="1">
          <a:blip r:embed="rId6">
            <a:alphaModFix/>
          </a:blip>
          <a:srcRect/>
          <a:stretch/>
        </p:blipFill>
        <p:spPr>
          <a:xfrm>
            <a:off x="1804276" y="1203632"/>
            <a:ext cx="600600" cy="600600"/>
          </a:xfrm>
          <a:prstGeom prst="rect">
            <a:avLst/>
          </a:prstGeom>
          <a:noFill/>
          <a:ln>
            <a:noFill/>
          </a:ln>
        </p:spPr>
      </p:pic>
      <p:pic>
        <p:nvPicPr>
          <p:cNvPr id="620" name="Shape 620"/>
          <p:cNvPicPr preferRelativeResize="0"/>
          <p:nvPr/>
        </p:nvPicPr>
        <p:blipFill rotWithShape="1">
          <a:blip r:embed="rId7">
            <a:alphaModFix/>
          </a:blip>
          <a:srcRect/>
          <a:stretch/>
        </p:blipFill>
        <p:spPr>
          <a:xfrm>
            <a:off x="3190407" y="1070882"/>
            <a:ext cx="866100" cy="866100"/>
          </a:xfrm>
          <a:prstGeom prst="rect">
            <a:avLst/>
          </a:prstGeom>
          <a:noFill/>
          <a:ln>
            <a:noFill/>
          </a:ln>
        </p:spPr>
      </p:pic>
      <p:pic>
        <p:nvPicPr>
          <p:cNvPr id="621" name="Shape 621"/>
          <p:cNvPicPr preferRelativeResize="0"/>
          <p:nvPr/>
        </p:nvPicPr>
        <p:blipFill rotWithShape="1">
          <a:blip r:embed="rId8">
            <a:alphaModFix/>
          </a:blip>
          <a:srcRect/>
          <a:stretch/>
        </p:blipFill>
        <p:spPr>
          <a:xfrm>
            <a:off x="4842038" y="1063832"/>
            <a:ext cx="880200" cy="880200"/>
          </a:xfrm>
          <a:prstGeom prst="rect">
            <a:avLst/>
          </a:prstGeom>
          <a:noFill/>
          <a:ln>
            <a:noFill/>
          </a:ln>
        </p:spPr>
      </p:pic>
      <p:pic>
        <p:nvPicPr>
          <p:cNvPr id="622" name="Shape 622"/>
          <p:cNvPicPr preferRelativeResize="0"/>
          <p:nvPr/>
        </p:nvPicPr>
        <p:blipFill rotWithShape="1">
          <a:blip r:embed="rId9">
            <a:alphaModFix/>
          </a:blip>
          <a:srcRect/>
          <a:stretch/>
        </p:blipFill>
        <p:spPr>
          <a:xfrm>
            <a:off x="6507769" y="1160882"/>
            <a:ext cx="686100" cy="686100"/>
          </a:xfrm>
          <a:prstGeom prst="rect">
            <a:avLst/>
          </a:prstGeom>
          <a:noFill/>
          <a:ln>
            <a:noFill/>
          </a:ln>
        </p:spPr>
      </p:pic>
      <p:cxnSp>
        <p:nvCxnSpPr>
          <p:cNvPr id="623" name="Shape 623"/>
          <p:cNvCxnSpPr/>
          <p:nvPr/>
        </p:nvCxnSpPr>
        <p:spPr>
          <a:xfrm>
            <a:off x="769559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24" name="Shape 624"/>
          <p:cNvSpPr txBox="1"/>
          <p:nvPr/>
        </p:nvSpPr>
        <p:spPr>
          <a:xfrm>
            <a:off x="760409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a:solidFill>
                  <a:srgbClr val="595959"/>
                </a:solidFill>
                <a:latin typeface="Century Gothic"/>
                <a:ea typeface="Century Gothic"/>
                <a:cs typeface="Century Gothic"/>
                <a:sym typeface="Century Gothic"/>
              </a:rPr>
              <a:t>Web</a:t>
            </a:r>
            <a:endParaRPr/>
          </a:p>
        </p:txBody>
      </p:sp>
      <p:sp>
        <p:nvSpPr>
          <p:cNvPr id="625" name="Shape 625"/>
          <p:cNvSpPr txBox="1"/>
          <p:nvPr/>
        </p:nvSpPr>
        <p:spPr>
          <a:xfrm>
            <a:off x="755924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a:solidFill>
                  <a:srgbClr val="595959"/>
                </a:solidFill>
                <a:latin typeface="Century Gothic"/>
                <a:ea typeface="Century Gothic"/>
                <a:cs typeface="Century Gothic"/>
                <a:sym typeface="Century Gothic"/>
              </a:rPr>
              <a:t>We are providing the application development framework for next generation web, mobile, serverless, and IoT applications.</a:t>
            </a:r>
            <a:endParaRPr/>
          </a:p>
        </p:txBody>
      </p:sp>
      <p:pic>
        <p:nvPicPr>
          <p:cNvPr id="626" name="Shape 626" descr="ico_web.png"/>
          <p:cNvPicPr preferRelativeResize="0"/>
          <p:nvPr/>
        </p:nvPicPr>
        <p:blipFill>
          <a:blip r:embed="rId10">
            <a:alphaModFix/>
          </a:blip>
          <a:stretch>
            <a:fillRect/>
          </a:stretch>
        </p:blipFill>
        <p:spPr>
          <a:xfrm>
            <a:off x="7979400" y="1160882"/>
            <a:ext cx="686100" cy="686100"/>
          </a:xfrm>
          <a:prstGeom prst="rect">
            <a:avLst/>
          </a:prstGeom>
          <a:noFill/>
          <a:ln>
            <a:noFill/>
          </a:ln>
        </p:spPr>
      </p:pic>
      <p:pic>
        <p:nvPicPr>
          <p:cNvPr id="627" name="Shape 627"/>
          <p:cNvPicPr preferRelativeResize="0"/>
          <p:nvPr/>
        </p:nvPicPr>
        <p:blipFill>
          <a:blip r:embed="rId11">
            <a:alphaModFix/>
          </a:blip>
          <a:stretch>
            <a:fillRect/>
          </a:stretch>
        </p:blipFill>
        <p:spPr>
          <a:xfrm>
            <a:off x="6028450" y="3722181"/>
            <a:ext cx="1526400" cy="328169"/>
          </a:xfrm>
          <a:prstGeom prst="rect">
            <a:avLst/>
          </a:prstGeom>
          <a:noFill/>
          <a:ln>
            <a:noFill/>
          </a:ln>
        </p:spPr>
      </p:pic>
      <p:pic>
        <p:nvPicPr>
          <p:cNvPr id="628" name="Shape 628"/>
          <p:cNvPicPr preferRelativeResize="0"/>
          <p:nvPr/>
        </p:nvPicPr>
        <p:blipFill>
          <a:blip r:embed="rId12">
            <a:alphaModFix/>
          </a:blip>
          <a:stretch>
            <a:fillRect/>
          </a:stretch>
        </p:blipFill>
        <p:spPr>
          <a:xfrm>
            <a:off x="7882349" y="3571421"/>
            <a:ext cx="880198" cy="539202"/>
          </a:xfrm>
          <a:prstGeom prst="rect">
            <a:avLst/>
          </a:prstGeom>
          <a:noFill/>
          <a:ln>
            <a:noFill/>
          </a:ln>
        </p:spPr>
      </p:pic>
      <p:pic>
        <p:nvPicPr>
          <p:cNvPr id="629" name="Shape 629" descr="CNCF_Alternate_Pantone.png"/>
          <p:cNvPicPr preferRelativeResize="0"/>
          <p:nvPr/>
        </p:nvPicPr>
        <p:blipFill rotWithShape="1">
          <a:blip r:embed="rId13">
            <a:alphaModFix/>
          </a:blip>
          <a:srcRect/>
          <a:stretch/>
        </p:blipFill>
        <p:spPr>
          <a:xfrm>
            <a:off x="2819101" y="3771326"/>
            <a:ext cx="1598400" cy="253800"/>
          </a:xfrm>
          <a:prstGeom prst="rect">
            <a:avLst/>
          </a:prstGeom>
          <a:noFill/>
          <a:ln>
            <a:noFill/>
          </a:ln>
        </p:spPr>
      </p:pic>
      <p:pic>
        <p:nvPicPr>
          <p:cNvPr id="630" name="Shape 630"/>
          <p:cNvPicPr preferRelativeResize="0"/>
          <p:nvPr/>
        </p:nvPicPr>
        <p:blipFill>
          <a:blip r:embed="rId14">
            <a:alphaModFix/>
          </a:blip>
          <a:stretch>
            <a:fillRect/>
          </a:stretch>
        </p:blipFill>
        <p:spPr>
          <a:xfrm>
            <a:off x="1505474" y="3717575"/>
            <a:ext cx="1155868" cy="3281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26"/>
        <p:cNvGrpSpPr/>
        <p:nvPr/>
      </p:nvGrpSpPr>
      <p:grpSpPr>
        <a:xfrm>
          <a:off x="0" y="0"/>
          <a:ext cx="0" cy="0"/>
          <a:chOff x="0" y="0"/>
          <a:chExt cx="0" cy="0"/>
        </a:xfrm>
      </p:grpSpPr>
      <p:sp>
        <p:nvSpPr>
          <p:cNvPr id="1227" name="Shape 122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smtClean="0"/>
              <a:t>在线，有监考员的</a:t>
            </a:r>
            <a:r>
              <a:rPr lang="en-US" dirty="0" smtClean="0"/>
              <a:t> </a:t>
            </a:r>
            <a:r>
              <a:rPr lang="en-US" dirty="0"/>
              <a:t>Kubernetes </a:t>
            </a:r>
            <a:r>
              <a:rPr lang="zh-CN" altLang="en-US" dirty="0" smtClean="0"/>
              <a:t>考试</a:t>
            </a:r>
            <a:endParaRPr dirty="0"/>
          </a:p>
        </p:txBody>
      </p:sp>
      <p:sp>
        <p:nvSpPr>
          <p:cNvPr id="1228" name="Shape 1228"/>
          <p:cNvSpPr txBox="1">
            <a:spLocks noGrp="1"/>
          </p:cNvSpPr>
          <p:nvPr>
            <p:ph type="body" idx="1"/>
          </p:nvPr>
        </p:nvSpPr>
        <p:spPr>
          <a:xfrm>
            <a:off x="180975" y="914400"/>
            <a:ext cx="7253400" cy="3614700"/>
          </a:xfrm>
          <a:prstGeom prst="rect">
            <a:avLst/>
          </a:prstGeom>
        </p:spPr>
        <p:txBody>
          <a:bodyPr spcFirstLastPara="1" wrap="square" lIns="68575" tIns="68575" rIns="68575" bIns="68575" anchor="t" anchorCtr="0">
            <a:noAutofit/>
          </a:bodyPr>
          <a:lstStyle/>
          <a:p>
            <a:pPr lvl="0" indent="-381000">
              <a:buSzPts val="2400"/>
            </a:pPr>
            <a:r>
              <a:rPr lang="en-US" altLang="zh-CN" sz="2400" dirty="0"/>
              <a:t>Kubernetes </a:t>
            </a:r>
            <a:r>
              <a:rPr lang="zh-CN" altLang="en-US" sz="2400" dirty="0"/>
              <a:t>认证管理员</a:t>
            </a:r>
            <a:r>
              <a:rPr lang="en-US" sz="2400" dirty="0" smtClean="0"/>
              <a:t> (CKA)</a:t>
            </a:r>
            <a:endParaRPr sz="2400" dirty="0" smtClean="0"/>
          </a:p>
          <a:p>
            <a:pPr marL="914400" lvl="1" indent="-330200" rtl="0">
              <a:spcBef>
                <a:spcPts val="0"/>
              </a:spcBef>
              <a:spcAft>
                <a:spcPts val="0"/>
              </a:spcAft>
              <a:buSzPts val="1600"/>
              <a:buChar char="–"/>
            </a:pPr>
            <a:r>
              <a:rPr lang="zh-CN" altLang="en-US" sz="1600" dirty="0" smtClean="0"/>
              <a:t>目前已经有超过</a:t>
            </a:r>
            <a:r>
              <a:rPr lang="en-US" sz="1600" dirty="0" smtClean="0"/>
              <a:t> </a:t>
            </a:r>
            <a:r>
              <a:rPr lang="en-US" sz="1600" dirty="0"/>
              <a:t>1,500 </a:t>
            </a:r>
            <a:r>
              <a:rPr lang="zh-CN" altLang="en-US" sz="1600" dirty="0" smtClean="0"/>
              <a:t>注册</a:t>
            </a:r>
            <a:endParaRPr sz="1600" dirty="0"/>
          </a:p>
          <a:p>
            <a:pPr marL="914400" lvl="1" indent="-330200" rtl="0">
              <a:spcBef>
                <a:spcPts val="0"/>
              </a:spcBef>
              <a:spcAft>
                <a:spcPts val="0"/>
              </a:spcAft>
              <a:buSzPts val="1600"/>
              <a:buChar char="–"/>
            </a:pPr>
            <a:r>
              <a:rPr lang="en-US" sz="1600" u="sng" dirty="0">
                <a:solidFill>
                  <a:schemeClr val="hlink"/>
                </a:solidFill>
                <a:hlinkClick r:id="rId3"/>
              </a:rPr>
              <a:t>https://www.cncf.io/certification/expert/cka/</a:t>
            </a:r>
            <a:r>
              <a:rPr lang="en-US" sz="1600" dirty="0"/>
              <a:t> </a:t>
            </a:r>
            <a:endParaRPr sz="1600" dirty="0"/>
          </a:p>
          <a:p>
            <a:pPr marL="457200" lvl="0" indent="-381000" rtl="0">
              <a:spcBef>
                <a:spcPts val="0"/>
              </a:spcBef>
              <a:spcAft>
                <a:spcPts val="0"/>
              </a:spcAft>
              <a:buSzPts val="2400"/>
              <a:buChar char="•"/>
            </a:pPr>
            <a:r>
              <a:rPr lang="en-US" sz="2400" dirty="0" smtClean="0"/>
              <a:t>Kubernetes </a:t>
            </a:r>
            <a:r>
              <a:rPr lang="zh-CN" altLang="en-US" sz="2400" dirty="0" smtClean="0"/>
              <a:t>认证应用开发员</a:t>
            </a:r>
            <a:r>
              <a:rPr lang="en-US" sz="2400" dirty="0" smtClean="0"/>
              <a:t> (</a:t>
            </a:r>
            <a:r>
              <a:rPr lang="en-US" sz="2400" dirty="0"/>
              <a:t>CKAD)</a:t>
            </a:r>
            <a:endParaRPr sz="2400" dirty="0"/>
          </a:p>
          <a:p>
            <a:pPr lvl="1" indent="-330200">
              <a:spcBef>
                <a:spcPts val="0"/>
              </a:spcBef>
              <a:buSzPts val="1600"/>
            </a:pPr>
            <a:r>
              <a:rPr lang="zh-CN" altLang="en-US" sz="1600" dirty="0" smtClean="0"/>
              <a:t>认证使用者有能力设计，建设，配置，以及披露基于</a:t>
            </a:r>
            <a:r>
              <a:rPr lang="en-US" altLang="zh-CN" sz="1600" dirty="0" smtClean="0"/>
              <a:t>Kubernetes</a:t>
            </a:r>
            <a:r>
              <a:rPr lang="zh-CN" altLang="en-US" sz="1600" dirty="0" smtClean="0"/>
              <a:t>的云原生应用</a:t>
            </a:r>
            <a:endParaRPr lang="en-US" altLang="zh-CN" sz="1600" dirty="0"/>
          </a:p>
          <a:p>
            <a:pPr marL="914400" lvl="1" indent="-330200" rtl="0">
              <a:spcBef>
                <a:spcPts val="0"/>
              </a:spcBef>
              <a:spcAft>
                <a:spcPts val="0"/>
              </a:spcAft>
              <a:buSzPts val="1600"/>
              <a:buChar char="–"/>
            </a:pPr>
            <a:r>
              <a:rPr lang="en-US" sz="1600" u="sng" dirty="0" smtClean="0">
                <a:solidFill>
                  <a:schemeClr val="hlink"/>
                </a:solidFill>
                <a:hlinkClick r:id="rId4"/>
              </a:rPr>
              <a:t>https</a:t>
            </a:r>
            <a:r>
              <a:rPr lang="en-US" sz="1600" u="sng" dirty="0">
                <a:solidFill>
                  <a:schemeClr val="hlink"/>
                </a:solidFill>
                <a:hlinkClick r:id="rId4"/>
              </a:rPr>
              <a:t>://www.cncf.io/certification/expert/cka/ckad/</a:t>
            </a:r>
            <a:r>
              <a:rPr lang="en-US" sz="1600" dirty="0"/>
              <a:t> </a:t>
            </a:r>
            <a:endParaRPr sz="1600" dirty="0"/>
          </a:p>
          <a:p>
            <a:pPr marL="457200" lvl="0" indent="-381000" rtl="0">
              <a:spcBef>
                <a:spcPts val="0"/>
              </a:spcBef>
              <a:spcAft>
                <a:spcPts val="0"/>
              </a:spcAft>
              <a:buSzPts val="2400"/>
              <a:buChar char="•"/>
            </a:pPr>
            <a:r>
              <a:rPr lang="zh-CN" altLang="en-US" sz="2400" dirty="0" smtClean="0"/>
              <a:t>以上两项考试</a:t>
            </a:r>
            <a:endParaRPr sz="2400" dirty="0" smtClean="0"/>
          </a:p>
          <a:p>
            <a:pPr marL="914400" marR="0" lvl="1" indent="-330200" algn="l" rtl="0">
              <a:lnSpc>
                <a:spcPct val="90000"/>
              </a:lnSpc>
              <a:spcBef>
                <a:spcPts val="0"/>
              </a:spcBef>
              <a:spcAft>
                <a:spcPts val="0"/>
              </a:spcAft>
              <a:buClr>
                <a:schemeClr val="accent3"/>
              </a:buClr>
              <a:buSzPts val="1600"/>
              <a:buFont typeface="Arial"/>
              <a:buChar char="–"/>
            </a:pPr>
            <a:r>
              <a:rPr lang="zh-CN" altLang="en-US" sz="1600" dirty="0" smtClean="0"/>
              <a:t>考试内容为各类需要用命令解决的场景。时长</a:t>
            </a:r>
            <a:r>
              <a:rPr lang="en-US" altLang="zh-CN" sz="1600" dirty="0" smtClean="0"/>
              <a:t>3</a:t>
            </a:r>
            <a:r>
              <a:rPr lang="zh-CN" altLang="en-US" sz="1600" dirty="0" smtClean="0"/>
              <a:t>个小时；没有多选题</a:t>
            </a:r>
            <a:endParaRPr sz="1600" dirty="0" smtClean="0"/>
          </a:p>
          <a:p>
            <a:pPr marL="914400" lvl="1" indent="-330200" rtl="0">
              <a:spcBef>
                <a:spcPts val="0"/>
              </a:spcBef>
              <a:spcAft>
                <a:spcPts val="0"/>
              </a:spcAft>
              <a:buSzPts val="1600"/>
              <a:buChar char="–"/>
            </a:pPr>
            <a:r>
              <a:rPr lang="zh-CN" altLang="en-US" sz="1600" dirty="0" smtClean="0"/>
              <a:t>每项考试的费用为</a:t>
            </a:r>
            <a:r>
              <a:rPr lang="en-US" sz="1600" dirty="0" smtClean="0"/>
              <a:t>$300</a:t>
            </a:r>
            <a:endParaRPr sz="1600" dirty="0"/>
          </a:p>
          <a:p>
            <a:pPr marL="914400" lvl="1" indent="-330200" rtl="0">
              <a:spcBef>
                <a:spcPts val="0"/>
              </a:spcBef>
              <a:spcAft>
                <a:spcPts val="0"/>
              </a:spcAft>
              <a:buSzPts val="1600"/>
              <a:buChar char="–"/>
            </a:pPr>
            <a:r>
              <a:rPr lang="zh-CN" altLang="en-US" sz="1600" dirty="0" smtClean="0"/>
              <a:t>考试每季度更新，从而与</a:t>
            </a:r>
            <a:r>
              <a:rPr lang="en-US" sz="1600" dirty="0" smtClean="0"/>
              <a:t> </a:t>
            </a:r>
            <a:r>
              <a:rPr lang="en-US" sz="1600" dirty="0"/>
              <a:t>K8s </a:t>
            </a:r>
            <a:r>
              <a:rPr lang="zh-CN" altLang="en-US" sz="1600" dirty="0" smtClean="0"/>
              <a:t>的版本发布保持一致</a:t>
            </a:r>
            <a:endParaRPr sz="1600" dirty="0"/>
          </a:p>
        </p:txBody>
      </p:sp>
      <p:pic>
        <p:nvPicPr>
          <p:cNvPr id="1229" name="Shape 1229"/>
          <p:cNvPicPr preferRelativeResize="0"/>
          <p:nvPr/>
        </p:nvPicPr>
        <p:blipFill>
          <a:blip r:embed="rId5">
            <a:alphaModFix/>
          </a:blip>
          <a:stretch>
            <a:fillRect/>
          </a:stretch>
        </p:blipFill>
        <p:spPr>
          <a:xfrm>
            <a:off x="6907174" y="593225"/>
            <a:ext cx="2198298" cy="2197027"/>
          </a:xfrm>
          <a:prstGeom prst="rect">
            <a:avLst/>
          </a:prstGeom>
          <a:noFill/>
          <a:ln>
            <a:noFill/>
          </a:ln>
        </p:spPr>
      </p:pic>
      <p:pic>
        <p:nvPicPr>
          <p:cNvPr id="1230" name="Shape 1230"/>
          <p:cNvPicPr preferRelativeResize="0"/>
          <p:nvPr/>
        </p:nvPicPr>
        <p:blipFill>
          <a:blip r:embed="rId6">
            <a:alphaModFix/>
          </a:blip>
          <a:stretch>
            <a:fillRect/>
          </a:stretch>
        </p:blipFill>
        <p:spPr>
          <a:xfrm>
            <a:off x="6983375" y="2721900"/>
            <a:ext cx="2198297" cy="215432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1235" name="Shape 1235"/>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i="0" u="none" strike="noStrike" cap="none" dirty="0" smtClean="0"/>
              <a:t>Kubernetes</a:t>
            </a:r>
            <a:r>
              <a:rPr lang="zh-CN" altLang="en-US" sz="2800" dirty="0" smtClean="0">
                <a:solidFill>
                  <a:schemeClr val="tx1"/>
                </a:solidFill>
              </a:rPr>
              <a:t>认证</a:t>
            </a:r>
            <a:r>
              <a:rPr lang="zh-CN" altLang="en-US" sz="2800" dirty="0" smtClean="0">
                <a:solidFill>
                  <a:schemeClr val="tx1"/>
                </a:solidFill>
              </a:rPr>
              <a:t>服务</a:t>
            </a:r>
            <a:r>
              <a:rPr lang="zh-CN" altLang="en-US" sz="2800" dirty="0">
                <a:solidFill>
                  <a:schemeClr val="tx1"/>
                </a:solidFill>
              </a:rPr>
              <a:t>提供商</a:t>
            </a:r>
            <a:endParaRPr i="0" u="none" strike="noStrike" cap="none" dirty="0">
              <a:solidFill>
                <a:schemeClr val="tx1"/>
              </a:solidFill>
            </a:endParaRPr>
          </a:p>
        </p:txBody>
      </p:sp>
      <p:sp>
        <p:nvSpPr>
          <p:cNvPr id="1236" name="Shape 1236"/>
          <p:cNvSpPr txBox="1">
            <a:spLocks noGrp="1"/>
          </p:cNvSpPr>
          <p:nvPr>
            <p:ph type="body" idx="1"/>
          </p:nvPr>
        </p:nvSpPr>
        <p:spPr>
          <a:xfrm>
            <a:off x="257175" y="838200"/>
            <a:ext cx="8629800" cy="3614700"/>
          </a:xfrm>
          <a:prstGeom prst="rect">
            <a:avLst/>
          </a:prstGeom>
          <a:noFill/>
          <a:ln>
            <a:noFill/>
          </a:ln>
        </p:spPr>
        <p:txBody>
          <a:bodyPr spcFirstLastPara="1" wrap="square" lIns="121900" tIns="121900" rIns="121900" bIns="121900" anchor="t" anchorCtr="0">
            <a:noAutofit/>
          </a:bodyPr>
          <a:lstStyle/>
          <a:p>
            <a:pPr marL="241300" lvl="0" indent="0">
              <a:spcBef>
                <a:spcPts val="0"/>
              </a:spcBef>
              <a:buSzPct val="51350"/>
              <a:buNone/>
            </a:pPr>
            <a:r>
              <a:rPr lang="zh-CN" altLang="en-US" dirty="0">
                <a:highlight>
                  <a:srgbClr val="FFFFFF"/>
                </a:highlight>
              </a:rPr>
              <a:t>是一批经过严格审查的</a:t>
            </a:r>
            <a:r>
              <a:rPr lang="en-US" altLang="zh-CN" dirty="0" err="1">
                <a:highlight>
                  <a:srgbClr val="FFFFFF"/>
                </a:highlight>
              </a:rPr>
              <a:t>Kuberne</a:t>
            </a:r>
            <a:r>
              <a:rPr lang="zh-CN" altLang="en-US" dirty="0">
                <a:highlight>
                  <a:srgbClr val="FFFFFF"/>
                </a:highlight>
              </a:rPr>
              <a:t>服务提供商，必须具备丰富的服务经验，包括曾经为其它企业进行过</a:t>
            </a:r>
            <a:r>
              <a:rPr lang="en-US" altLang="zh-CN" dirty="0">
                <a:highlight>
                  <a:srgbClr val="FFFFFF"/>
                </a:highlight>
              </a:rPr>
              <a:t>Kubernetes</a:t>
            </a:r>
            <a:r>
              <a:rPr lang="zh-CN" altLang="en-US" dirty="0">
                <a:highlight>
                  <a:srgbClr val="FFFFFF"/>
                </a:highlight>
              </a:rPr>
              <a:t>支持、咨询、专业服务或培训等工作。</a:t>
            </a:r>
          </a:p>
          <a:p>
            <a:pPr marL="241300" lvl="0" indent="0">
              <a:spcBef>
                <a:spcPts val="0"/>
              </a:spcBef>
              <a:buSzPct val="51350"/>
              <a:buNone/>
            </a:pPr>
            <a:endParaRPr lang="zh-CN" altLang="en-US" dirty="0"/>
          </a:p>
          <a:p>
            <a:pPr lvl="0" indent="-215900">
              <a:lnSpc>
                <a:spcPct val="100000"/>
              </a:lnSpc>
              <a:spcBef>
                <a:spcPts val="0"/>
              </a:spcBef>
              <a:buClr>
                <a:srgbClr val="446CA9"/>
              </a:buClr>
              <a:buSzPct val="51350"/>
            </a:pPr>
            <a:r>
              <a:rPr lang="zh-CN" altLang="en-US" sz="2000" dirty="0"/>
              <a:t>利益</a:t>
            </a:r>
            <a:endParaRPr lang="en-US" altLang="zh-CN" sz="2000" dirty="0"/>
          </a:p>
          <a:p>
            <a:pPr marL="1003300" lvl="1" indent="-203199">
              <a:spcBef>
                <a:spcPts val="700"/>
              </a:spcBef>
              <a:buClr>
                <a:srgbClr val="446CA9"/>
              </a:buClr>
              <a:buSzPct val="65516"/>
              <a:buFont typeface="Arial"/>
              <a:buChar char="–"/>
            </a:pPr>
            <a:r>
              <a:rPr lang="zh-CN" altLang="en-US" sz="1400" dirty="0"/>
              <a:t>置顶网站页面</a:t>
            </a:r>
            <a:r>
              <a:rPr lang="en-US" altLang="zh-CN" sz="1400" dirty="0"/>
              <a:t> </a:t>
            </a:r>
            <a:r>
              <a:rPr lang="en-US" altLang="zh-CN" sz="1400" u="sng" dirty="0">
                <a:solidFill>
                  <a:schemeClr val="hlink"/>
                </a:solidFill>
                <a:hlinkClick r:id="rId3"/>
              </a:rPr>
              <a:t>https://kubernetes.io/partners/</a:t>
            </a:r>
            <a:r>
              <a:rPr lang="en-US" altLang="zh-CN" sz="1400" dirty="0"/>
              <a:t> </a:t>
            </a:r>
          </a:p>
          <a:p>
            <a:pPr marL="1003300" lvl="1" indent="-203199">
              <a:spcBef>
                <a:spcPts val="700"/>
              </a:spcBef>
              <a:buClr>
                <a:srgbClr val="446CA9"/>
              </a:buClr>
              <a:buSzPct val="65516"/>
              <a:buFont typeface="Arial"/>
              <a:buChar char="–"/>
            </a:pPr>
            <a:r>
              <a:rPr lang="zh-CN" altLang="en-US" sz="1400" dirty="0"/>
              <a:t>每月与原生云项目领导者们，专家监督委员会，及管委会代表们的专属例会</a:t>
            </a:r>
          </a:p>
          <a:p>
            <a:pPr marL="1003300" lvl="1" indent="-203199">
              <a:spcBef>
                <a:spcPts val="700"/>
              </a:spcBef>
              <a:buClr>
                <a:srgbClr val="446CA9"/>
              </a:buClr>
              <a:buSzPct val="65516"/>
              <a:buFont typeface="Arial"/>
              <a:buChar char="–"/>
            </a:pPr>
            <a:r>
              <a:rPr lang="zh-CN" altLang="en-US" sz="1400" dirty="0"/>
              <a:t>获取寻求技术支持的用户名单</a:t>
            </a:r>
            <a:endParaRPr lang="en-US" altLang="zh-CN" sz="1400" dirty="0"/>
          </a:p>
          <a:p>
            <a:pPr lvl="0" indent="-215900">
              <a:lnSpc>
                <a:spcPct val="100000"/>
              </a:lnSpc>
              <a:spcBef>
                <a:spcPts val="0"/>
              </a:spcBef>
              <a:buClr>
                <a:srgbClr val="446CA9"/>
              </a:buClr>
              <a:buSzPct val="51350"/>
            </a:pPr>
            <a:r>
              <a:rPr lang="zh-CN" altLang="en-US" sz="2000" dirty="0">
                <a:solidFill>
                  <a:srgbClr val="595959"/>
                </a:solidFill>
              </a:rPr>
              <a:t>要求</a:t>
            </a:r>
            <a:r>
              <a:rPr lang="en-US" altLang="zh-CN" sz="2000" dirty="0">
                <a:solidFill>
                  <a:srgbClr val="595959"/>
                </a:solidFill>
              </a:rPr>
              <a:t>:</a:t>
            </a:r>
          </a:p>
          <a:p>
            <a:pPr marL="1003300" lvl="1" indent="-203199">
              <a:spcBef>
                <a:spcPts val="700"/>
              </a:spcBef>
              <a:buClr>
                <a:srgbClr val="446CA9"/>
              </a:buClr>
              <a:buSzPct val="65516"/>
              <a:buFont typeface="Arial"/>
              <a:buChar char="–"/>
            </a:pPr>
            <a:r>
              <a:rPr lang="zh-CN" altLang="en-US" sz="1400" dirty="0"/>
              <a:t>三个以上认证工程师</a:t>
            </a:r>
          </a:p>
          <a:p>
            <a:pPr marL="1003300" lvl="1" indent="-203199">
              <a:spcBef>
                <a:spcPts val="700"/>
              </a:spcBef>
              <a:buClr>
                <a:srgbClr val="446CA9"/>
              </a:buClr>
              <a:buSzPct val="65516"/>
              <a:buFont typeface="Arial"/>
              <a:buChar char="–"/>
            </a:pPr>
            <a:r>
              <a:rPr lang="zh-CN" altLang="en-US" sz="1400" dirty="0"/>
              <a:t>在</a:t>
            </a:r>
            <a:r>
              <a:rPr lang="en-US" altLang="zh-CN" sz="1400" dirty="0"/>
              <a:t>Kubernetes</a:t>
            </a:r>
            <a:r>
              <a:rPr lang="zh-CN" altLang="en-US" sz="1400" dirty="0"/>
              <a:t>社区表现积极，包括作出积极的技术贡献</a:t>
            </a:r>
            <a:endParaRPr lang="en-US" altLang="zh-CN" sz="1400" dirty="0"/>
          </a:p>
          <a:p>
            <a:pPr marL="1003300" lvl="1" indent="-203199">
              <a:spcBef>
                <a:spcPts val="700"/>
              </a:spcBef>
              <a:buClr>
                <a:srgbClr val="446CA9"/>
              </a:buClr>
              <a:buSzPct val="65516"/>
              <a:buFont typeface="Arial"/>
              <a:buChar char="–"/>
            </a:pPr>
            <a:r>
              <a:rPr lang="zh-CN" altLang="en-US" sz="1400" dirty="0"/>
              <a:t>具有适合为企业用户提供支持的业务模式</a:t>
            </a:r>
          </a:p>
          <a:p>
            <a:pPr marL="0" lvl="0" indent="0" rtl="0">
              <a:lnSpc>
                <a:spcPct val="115000"/>
              </a:lnSpc>
              <a:spcBef>
                <a:spcPts val="700"/>
              </a:spcBef>
              <a:spcAft>
                <a:spcPts val="0"/>
              </a:spcAft>
              <a:buNone/>
            </a:pPr>
            <a:r>
              <a:rPr lang="en-US" sz="1600" b="1" u="sng" dirty="0" smtClean="0">
                <a:hlinkClick r:id="rId4"/>
              </a:rPr>
              <a:t>https</a:t>
            </a:r>
            <a:r>
              <a:rPr lang="en-US" sz="1600" b="1" u="sng" dirty="0">
                <a:hlinkClick r:id="rId4"/>
              </a:rPr>
              <a:t>://www.cncf.io/certification/kcsp/</a:t>
            </a:r>
            <a:r>
              <a:rPr lang="en-US" sz="1600" b="1" dirty="0"/>
              <a:t> </a:t>
            </a:r>
            <a:endParaRPr sz="1600" b="1" dirty="0"/>
          </a:p>
        </p:txBody>
      </p:sp>
      <p:pic>
        <p:nvPicPr>
          <p:cNvPr id="1237" name="Shape 1237"/>
          <p:cNvPicPr preferRelativeResize="0"/>
          <p:nvPr/>
        </p:nvPicPr>
        <p:blipFill>
          <a:blip r:embed="rId5">
            <a:alphaModFix/>
          </a:blip>
          <a:stretch>
            <a:fillRect/>
          </a:stretch>
        </p:blipFill>
        <p:spPr>
          <a:xfrm>
            <a:off x="7610575" y="2177375"/>
            <a:ext cx="1449401" cy="1449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42"/>
        <p:cNvGrpSpPr/>
        <p:nvPr/>
      </p:nvGrpSpPr>
      <p:grpSpPr>
        <a:xfrm>
          <a:off x="0" y="0"/>
          <a:ext cx="0" cy="0"/>
          <a:chOff x="0" y="0"/>
          <a:chExt cx="0" cy="0"/>
        </a:xfrm>
      </p:grpSpPr>
      <p:sp>
        <p:nvSpPr>
          <p:cNvPr id="1243" name="Shape 124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dirty="0"/>
              <a:t>42 </a:t>
            </a:r>
            <a:r>
              <a:rPr lang="zh-CN" altLang="en-US" dirty="0" smtClean="0"/>
              <a:t>家</a:t>
            </a:r>
            <a:r>
              <a:rPr lang="en-US" dirty="0" smtClean="0"/>
              <a:t>KCSP </a:t>
            </a:r>
            <a:r>
              <a:rPr lang="zh-CN" altLang="en-US" dirty="0" smtClean="0"/>
              <a:t>伙伴</a:t>
            </a:r>
            <a:endParaRPr dirty="0"/>
          </a:p>
        </p:txBody>
      </p:sp>
      <p:pic>
        <p:nvPicPr>
          <p:cNvPr id="1244" name="Shape 1244"/>
          <p:cNvPicPr preferRelativeResize="0"/>
          <p:nvPr/>
        </p:nvPicPr>
        <p:blipFill rotWithShape="1">
          <a:blip r:embed="rId3">
            <a:alphaModFix/>
          </a:blip>
          <a:srcRect t="24494" b="18273"/>
          <a:stretch/>
        </p:blipFill>
        <p:spPr>
          <a:xfrm>
            <a:off x="29850" y="922494"/>
            <a:ext cx="1014825" cy="528019"/>
          </a:xfrm>
          <a:prstGeom prst="rect">
            <a:avLst/>
          </a:prstGeom>
          <a:noFill/>
          <a:ln>
            <a:noFill/>
          </a:ln>
        </p:spPr>
      </p:pic>
      <p:pic>
        <p:nvPicPr>
          <p:cNvPr id="1245" name="Shape 1245"/>
          <p:cNvPicPr preferRelativeResize="0"/>
          <p:nvPr/>
        </p:nvPicPr>
        <p:blipFill rotWithShape="1">
          <a:blip r:embed="rId4">
            <a:alphaModFix/>
          </a:blip>
          <a:srcRect t="23546" b="19564"/>
          <a:stretch/>
        </p:blipFill>
        <p:spPr>
          <a:xfrm>
            <a:off x="3147558" y="951677"/>
            <a:ext cx="908075" cy="469652"/>
          </a:xfrm>
          <a:prstGeom prst="rect">
            <a:avLst/>
          </a:prstGeom>
          <a:noFill/>
          <a:ln>
            <a:noFill/>
          </a:ln>
        </p:spPr>
      </p:pic>
      <p:pic>
        <p:nvPicPr>
          <p:cNvPr id="1246" name="Shape 1246"/>
          <p:cNvPicPr preferRelativeResize="0"/>
          <p:nvPr/>
        </p:nvPicPr>
        <p:blipFill rotWithShape="1">
          <a:blip r:embed="rId5">
            <a:alphaModFix/>
          </a:blip>
          <a:srcRect t="35366" b="36015"/>
          <a:stretch/>
        </p:blipFill>
        <p:spPr>
          <a:xfrm>
            <a:off x="4123010" y="1003107"/>
            <a:ext cx="1409850" cy="366792"/>
          </a:xfrm>
          <a:prstGeom prst="rect">
            <a:avLst/>
          </a:prstGeom>
          <a:noFill/>
          <a:ln>
            <a:noFill/>
          </a:ln>
        </p:spPr>
      </p:pic>
      <p:pic>
        <p:nvPicPr>
          <p:cNvPr id="1247" name="Shape 1247"/>
          <p:cNvPicPr preferRelativeResize="0"/>
          <p:nvPr/>
        </p:nvPicPr>
        <p:blipFill rotWithShape="1">
          <a:blip r:embed="rId6">
            <a:alphaModFix/>
          </a:blip>
          <a:srcRect l="16708" t="15422" r="15036" b="18527"/>
          <a:stretch/>
        </p:blipFill>
        <p:spPr>
          <a:xfrm>
            <a:off x="6374822" y="875422"/>
            <a:ext cx="707200" cy="622162"/>
          </a:xfrm>
          <a:prstGeom prst="rect">
            <a:avLst/>
          </a:prstGeom>
          <a:noFill/>
          <a:ln>
            <a:noFill/>
          </a:ln>
        </p:spPr>
      </p:pic>
      <p:pic>
        <p:nvPicPr>
          <p:cNvPr id="1248" name="Shape 1248"/>
          <p:cNvPicPr preferRelativeResize="0"/>
          <p:nvPr/>
        </p:nvPicPr>
        <p:blipFill rotWithShape="1">
          <a:blip r:embed="rId7">
            <a:alphaModFix/>
          </a:blip>
          <a:srcRect t="30057" b="30172"/>
          <a:stretch/>
        </p:blipFill>
        <p:spPr>
          <a:xfrm>
            <a:off x="7149398" y="1003057"/>
            <a:ext cx="1014825" cy="366893"/>
          </a:xfrm>
          <a:prstGeom prst="rect">
            <a:avLst/>
          </a:prstGeom>
          <a:noFill/>
          <a:ln>
            <a:noFill/>
          </a:ln>
        </p:spPr>
      </p:pic>
      <p:pic>
        <p:nvPicPr>
          <p:cNvPr id="1249" name="Shape 1249"/>
          <p:cNvPicPr preferRelativeResize="0"/>
          <p:nvPr/>
        </p:nvPicPr>
        <p:blipFill rotWithShape="1">
          <a:blip r:embed="rId8">
            <a:alphaModFix/>
          </a:blip>
          <a:srcRect l="8196" t="38160" r="7911" b="36050"/>
          <a:stretch/>
        </p:blipFill>
        <p:spPr>
          <a:xfrm>
            <a:off x="1424797" y="1773774"/>
            <a:ext cx="1343850" cy="375525"/>
          </a:xfrm>
          <a:prstGeom prst="rect">
            <a:avLst/>
          </a:prstGeom>
          <a:noFill/>
          <a:ln>
            <a:noFill/>
          </a:ln>
        </p:spPr>
      </p:pic>
      <p:pic>
        <p:nvPicPr>
          <p:cNvPr id="1250" name="Shape 1250"/>
          <p:cNvPicPr preferRelativeResize="0"/>
          <p:nvPr/>
        </p:nvPicPr>
        <p:blipFill rotWithShape="1">
          <a:blip r:embed="rId9">
            <a:alphaModFix/>
          </a:blip>
          <a:srcRect l="7506" t="30595" r="5416" b="33447"/>
          <a:stretch/>
        </p:blipFill>
        <p:spPr>
          <a:xfrm>
            <a:off x="2848979" y="1696917"/>
            <a:ext cx="1409850" cy="529239"/>
          </a:xfrm>
          <a:prstGeom prst="rect">
            <a:avLst/>
          </a:prstGeom>
          <a:noFill/>
          <a:ln>
            <a:noFill/>
          </a:ln>
        </p:spPr>
      </p:pic>
      <p:pic>
        <p:nvPicPr>
          <p:cNvPr id="1251" name="Shape 1251"/>
          <p:cNvPicPr preferRelativeResize="0"/>
          <p:nvPr/>
        </p:nvPicPr>
        <p:blipFill rotWithShape="1">
          <a:blip r:embed="rId10">
            <a:alphaModFix/>
          </a:blip>
          <a:srcRect l="13991" t="10127" r="12678" b="5405"/>
          <a:stretch/>
        </p:blipFill>
        <p:spPr>
          <a:xfrm>
            <a:off x="6157139" y="1563413"/>
            <a:ext cx="760375" cy="796248"/>
          </a:xfrm>
          <a:prstGeom prst="rect">
            <a:avLst/>
          </a:prstGeom>
          <a:noFill/>
          <a:ln>
            <a:noFill/>
          </a:ln>
        </p:spPr>
      </p:pic>
      <p:pic>
        <p:nvPicPr>
          <p:cNvPr id="1252" name="Shape 1252"/>
          <p:cNvPicPr preferRelativeResize="0"/>
          <p:nvPr/>
        </p:nvPicPr>
        <p:blipFill rotWithShape="1">
          <a:blip r:embed="rId11">
            <a:alphaModFix/>
          </a:blip>
          <a:srcRect t="13876" b="15146"/>
          <a:stretch/>
        </p:blipFill>
        <p:spPr>
          <a:xfrm>
            <a:off x="6997845" y="1634153"/>
            <a:ext cx="1014825" cy="654767"/>
          </a:xfrm>
          <a:prstGeom prst="rect">
            <a:avLst/>
          </a:prstGeom>
          <a:noFill/>
          <a:ln>
            <a:noFill/>
          </a:ln>
        </p:spPr>
      </p:pic>
      <p:pic>
        <p:nvPicPr>
          <p:cNvPr id="1253" name="Shape 1253"/>
          <p:cNvPicPr preferRelativeResize="0"/>
          <p:nvPr/>
        </p:nvPicPr>
        <p:blipFill rotWithShape="1">
          <a:blip r:embed="rId12">
            <a:alphaModFix/>
          </a:blip>
          <a:srcRect t="23421" b="27752"/>
          <a:stretch/>
        </p:blipFill>
        <p:spPr>
          <a:xfrm>
            <a:off x="8093002" y="1743572"/>
            <a:ext cx="982125" cy="435928"/>
          </a:xfrm>
          <a:prstGeom prst="rect">
            <a:avLst/>
          </a:prstGeom>
          <a:noFill/>
          <a:ln>
            <a:noFill/>
          </a:ln>
        </p:spPr>
      </p:pic>
      <p:pic>
        <p:nvPicPr>
          <p:cNvPr id="1254" name="Shape 1254"/>
          <p:cNvPicPr preferRelativeResize="0"/>
          <p:nvPr/>
        </p:nvPicPr>
        <p:blipFill>
          <a:blip r:embed="rId13">
            <a:alphaModFix/>
          </a:blip>
          <a:stretch>
            <a:fillRect/>
          </a:stretch>
        </p:blipFill>
        <p:spPr>
          <a:xfrm>
            <a:off x="60594" y="2462466"/>
            <a:ext cx="675200" cy="613811"/>
          </a:xfrm>
          <a:prstGeom prst="rect">
            <a:avLst/>
          </a:prstGeom>
          <a:noFill/>
          <a:ln>
            <a:noFill/>
          </a:ln>
        </p:spPr>
      </p:pic>
      <p:pic>
        <p:nvPicPr>
          <p:cNvPr id="1255" name="Shape 1255"/>
          <p:cNvPicPr preferRelativeResize="0"/>
          <p:nvPr/>
        </p:nvPicPr>
        <p:blipFill rotWithShape="1">
          <a:blip r:embed="rId14">
            <a:alphaModFix/>
          </a:blip>
          <a:srcRect t="36017" b="35244"/>
          <a:stretch/>
        </p:blipFill>
        <p:spPr>
          <a:xfrm>
            <a:off x="3364381" y="2613259"/>
            <a:ext cx="1195088" cy="312225"/>
          </a:xfrm>
          <a:prstGeom prst="rect">
            <a:avLst/>
          </a:prstGeom>
          <a:noFill/>
          <a:ln>
            <a:noFill/>
          </a:ln>
        </p:spPr>
      </p:pic>
      <p:pic>
        <p:nvPicPr>
          <p:cNvPr id="1256" name="Shape 1256"/>
          <p:cNvPicPr preferRelativeResize="0"/>
          <p:nvPr/>
        </p:nvPicPr>
        <p:blipFill rotWithShape="1">
          <a:blip r:embed="rId15">
            <a:alphaModFix/>
          </a:blip>
          <a:srcRect l="6669" t="40284" r="4291" b="40623"/>
          <a:stretch/>
        </p:blipFill>
        <p:spPr>
          <a:xfrm>
            <a:off x="7741487" y="2631975"/>
            <a:ext cx="1409850" cy="274792"/>
          </a:xfrm>
          <a:prstGeom prst="rect">
            <a:avLst/>
          </a:prstGeom>
          <a:noFill/>
          <a:ln>
            <a:noFill/>
          </a:ln>
        </p:spPr>
      </p:pic>
      <p:pic>
        <p:nvPicPr>
          <p:cNvPr id="1257" name="Shape 1257"/>
          <p:cNvPicPr preferRelativeResize="0"/>
          <p:nvPr/>
        </p:nvPicPr>
        <p:blipFill>
          <a:blip r:embed="rId16">
            <a:alphaModFix/>
          </a:blip>
          <a:stretch>
            <a:fillRect/>
          </a:stretch>
        </p:blipFill>
        <p:spPr>
          <a:xfrm>
            <a:off x="1304164" y="3160375"/>
            <a:ext cx="836100" cy="760072"/>
          </a:xfrm>
          <a:prstGeom prst="rect">
            <a:avLst/>
          </a:prstGeom>
          <a:noFill/>
          <a:ln>
            <a:noFill/>
          </a:ln>
        </p:spPr>
      </p:pic>
      <p:pic>
        <p:nvPicPr>
          <p:cNvPr id="1258" name="Shape 1258"/>
          <p:cNvPicPr preferRelativeResize="0"/>
          <p:nvPr/>
        </p:nvPicPr>
        <p:blipFill rotWithShape="1">
          <a:blip r:embed="rId17">
            <a:alphaModFix/>
          </a:blip>
          <a:srcRect t="29509" b="25805"/>
          <a:stretch/>
        </p:blipFill>
        <p:spPr>
          <a:xfrm>
            <a:off x="60600" y="4092136"/>
            <a:ext cx="1014825" cy="412217"/>
          </a:xfrm>
          <a:prstGeom prst="rect">
            <a:avLst/>
          </a:prstGeom>
          <a:noFill/>
          <a:ln>
            <a:noFill/>
          </a:ln>
        </p:spPr>
      </p:pic>
      <p:pic>
        <p:nvPicPr>
          <p:cNvPr id="1259" name="Shape 1259"/>
          <p:cNvPicPr preferRelativeResize="0"/>
          <p:nvPr/>
        </p:nvPicPr>
        <p:blipFill rotWithShape="1">
          <a:blip r:embed="rId18">
            <a:alphaModFix/>
          </a:blip>
          <a:srcRect l="6381" t="24885" r="5722" b="18734"/>
          <a:stretch/>
        </p:blipFill>
        <p:spPr>
          <a:xfrm>
            <a:off x="2912676" y="4054440"/>
            <a:ext cx="836200" cy="487608"/>
          </a:xfrm>
          <a:prstGeom prst="rect">
            <a:avLst/>
          </a:prstGeom>
          <a:noFill/>
          <a:ln>
            <a:noFill/>
          </a:ln>
        </p:spPr>
      </p:pic>
      <p:pic>
        <p:nvPicPr>
          <p:cNvPr id="1260" name="Shape 1260"/>
          <p:cNvPicPr preferRelativeResize="0"/>
          <p:nvPr/>
        </p:nvPicPr>
        <p:blipFill rotWithShape="1">
          <a:blip r:embed="rId19">
            <a:alphaModFix/>
          </a:blip>
          <a:srcRect l="6163" t="13876" r="6163" b="15146"/>
          <a:stretch/>
        </p:blipFill>
        <p:spPr>
          <a:xfrm>
            <a:off x="3829101" y="3970184"/>
            <a:ext cx="891600" cy="656120"/>
          </a:xfrm>
          <a:prstGeom prst="rect">
            <a:avLst/>
          </a:prstGeom>
          <a:noFill/>
          <a:ln>
            <a:noFill/>
          </a:ln>
        </p:spPr>
      </p:pic>
      <p:pic>
        <p:nvPicPr>
          <p:cNvPr id="1261" name="Shape 1261"/>
          <p:cNvPicPr preferRelativeResize="0"/>
          <p:nvPr/>
        </p:nvPicPr>
        <p:blipFill>
          <a:blip r:embed="rId20">
            <a:alphaModFix/>
          </a:blip>
          <a:stretch>
            <a:fillRect/>
          </a:stretch>
        </p:blipFill>
        <p:spPr>
          <a:xfrm>
            <a:off x="2546296" y="2447909"/>
            <a:ext cx="707200" cy="642924"/>
          </a:xfrm>
          <a:prstGeom prst="rect">
            <a:avLst/>
          </a:prstGeom>
          <a:noFill/>
          <a:ln>
            <a:noFill/>
          </a:ln>
        </p:spPr>
      </p:pic>
      <p:pic>
        <p:nvPicPr>
          <p:cNvPr id="1262" name="Shape 1262"/>
          <p:cNvPicPr preferRelativeResize="0"/>
          <p:nvPr/>
        </p:nvPicPr>
        <p:blipFill rotWithShape="1">
          <a:blip r:embed="rId21">
            <a:alphaModFix/>
          </a:blip>
          <a:srcRect l="12112" r="13532"/>
          <a:stretch/>
        </p:blipFill>
        <p:spPr>
          <a:xfrm>
            <a:off x="6114325" y="3953244"/>
            <a:ext cx="836100" cy="690000"/>
          </a:xfrm>
          <a:prstGeom prst="rect">
            <a:avLst/>
          </a:prstGeom>
          <a:noFill/>
          <a:ln>
            <a:noFill/>
          </a:ln>
        </p:spPr>
      </p:pic>
      <p:pic>
        <p:nvPicPr>
          <p:cNvPr id="1263" name="Shape 1263"/>
          <p:cNvPicPr preferRelativeResize="0"/>
          <p:nvPr/>
        </p:nvPicPr>
        <p:blipFill rotWithShape="1">
          <a:blip r:embed="rId22">
            <a:alphaModFix/>
          </a:blip>
          <a:srcRect l="22398" t="5905" r="27616" b="8755"/>
          <a:stretch/>
        </p:blipFill>
        <p:spPr>
          <a:xfrm>
            <a:off x="5600236" y="816216"/>
            <a:ext cx="707209" cy="740575"/>
          </a:xfrm>
          <a:prstGeom prst="rect">
            <a:avLst/>
          </a:prstGeom>
          <a:noFill/>
          <a:ln>
            <a:noFill/>
          </a:ln>
        </p:spPr>
      </p:pic>
      <p:pic>
        <p:nvPicPr>
          <p:cNvPr id="1264" name="Shape 1264"/>
          <p:cNvPicPr preferRelativeResize="0"/>
          <p:nvPr/>
        </p:nvPicPr>
        <p:blipFill>
          <a:blip r:embed="rId23">
            <a:alphaModFix/>
          </a:blip>
          <a:stretch>
            <a:fillRect/>
          </a:stretch>
        </p:blipFill>
        <p:spPr>
          <a:xfrm>
            <a:off x="8093000" y="4012906"/>
            <a:ext cx="982125" cy="570675"/>
          </a:xfrm>
          <a:prstGeom prst="rect">
            <a:avLst/>
          </a:prstGeom>
          <a:noFill/>
          <a:ln>
            <a:noFill/>
          </a:ln>
        </p:spPr>
      </p:pic>
      <p:pic>
        <p:nvPicPr>
          <p:cNvPr id="1265" name="Shape 1265"/>
          <p:cNvPicPr preferRelativeResize="0"/>
          <p:nvPr/>
        </p:nvPicPr>
        <p:blipFill>
          <a:blip r:embed="rId24">
            <a:alphaModFix/>
          </a:blip>
          <a:stretch>
            <a:fillRect/>
          </a:stretch>
        </p:blipFill>
        <p:spPr>
          <a:xfrm>
            <a:off x="4106866" y="3407783"/>
            <a:ext cx="1297150" cy="265255"/>
          </a:xfrm>
          <a:prstGeom prst="rect">
            <a:avLst/>
          </a:prstGeom>
          <a:noFill/>
          <a:ln>
            <a:noFill/>
          </a:ln>
        </p:spPr>
      </p:pic>
      <p:pic>
        <p:nvPicPr>
          <p:cNvPr id="1266" name="Shape 1266"/>
          <p:cNvPicPr preferRelativeResize="0"/>
          <p:nvPr/>
        </p:nvPicPr>
        <p:blipFill rotWithShape="1">
          <a:blip r:embed="rId25">
            <a:alphaModFix/>
          </a:blip>
          <a:srcRect l="6479" r="5716"/>
          <a:stretch/>
        </p:blipFill>
        <p:spPr>
          <a:xfrm>
            <a:off x="1996251" y="4021214"/>
            <a:ext cx="836200" cy="554061"/>
          </a:xfrm>
          <a:prstGeom prst="rect">
            <a:avLst/>
          </a:prstGeom>
          <a:noFill/>
          <a:ln>
            <a:noFill/>
          </a:ln>
        </p:spPr>
      </p:pic>
      <p:pic>
        <p:nvPicPr>
          <p:cNvPr id="1267" name="Shape 1267"/>
          <p:cNvPicPr preferRelativeResize="0"/>
          <p:nvPr/>
        </p:nvPicPr>
        <p:blipFill rotWithShape="1">
          <a:blip r:embed="rId26">
            <a:alphaModFix/>
          </a:blip>
          <a:srcRect l="13190" t="6112" r="6867"/>
          <a:stretch/>
        </p:blipFill>
        <p:spPr>
          <a:xfrm>
            <a:off x="5401616" y="1601086"/>
            <a:ext cx="675192" cy="720900"/>
          </a:xfrm>
          <a:prstGeom prst="rect">
            <a:avLst/>
          </a:prstGeom>
          <a:noFill/>
          <a:ln>
            <a:noFill/>
          </a:ln>
        </p:spPr>
      </p:pic>
      <p:pic>
        <p:nvPicPr>
          <p:cNvPr id="1268" name="Shape 1268"/>
          <p:cNvPicPr preferRelativeResize="0"/>
          <p:nvPr/>
        </p:nvPicPr>
        <p:blipFill rotWithShape="1">
          <a:blip r:embed="rId27">
            <a:alphaModFix/>
          </a:blip>
          <a:srcRect t="28835" b="31080"/>
          <a:stretch/>
        </p:blipFill>
        <p:spPr>
          <a:xfrm>
            <a:off x="47330" y="3329523"/>
            <a:ext cx="1157450" cy="421775"/>
          </a:xfrm>
          <a:prstGeom prst="rect">
            <a:avLst/>
          </a:prstGeom>
          <a:noFill/>
          <a:ln>
            <a:noFill/>
          </a:ln>
        </p:spPr>
      </p:pic>
      <p:pic>
        <p:nvPicPr>
          <p:cNvPr id="1269" name="Shape 1269"/>
          <p:cNvPicPr preferRelativeResize="0"/>
          <p:nvPr/>
        </p:nvPicPr>
        <p:blipFill rotWithShape="1">
          <a:blip r:embed="rId28">
            <a:alphaModFix/>
          </a:blip>
          <a:srcRect t="11006" b="12188"/>
          <a:stretch/>
        </p:blipFill>
        <p:spPr>
          <a:xfrm>
            <a:off x="8231599" y="894602"/>
            <a:ext cx="836200" cy="583802"/>
          </a:xfrm>
          <a:prstGeom prst="rect">
            <a:avLst/>
          </a:prstGeom>
          <a:noFill/>
          <a:ln>
            <a:noFill/>
          </a:ln>
        </p:spPr>
      </p:pic>
      <p:pic>
        <p:nvPicPr>
          <p:cNvPr id="1270" name="Shape 1270"/>
          <p:cNvPicPr preferRelativeResize="0"/>
          <p:nvPr/>
        </p:nvPicPr>
        <p:blipFill rotWithShape="1">
          <a:blip r:embed="rId29">
            <a:alphaModFix/>
          </a:blip>
          <a:srcRect l="17905" r="17686"/>
          <a:stretch/>
        </p:blipFill>
        <p:spPr>
          <a:xfrm>
            <a:off x="5976316" y="2432655"/>
            <a:ext cx="707200" cy="673433"/>
          </a:xfrm>
          <a:prstGeom prst="rect">
            <a:avLst/>
          </a:prstGeom>
          <a:noFill/>
          <a:ln>
            <a:noFill/>
          </a:ln>
        </p:spPr>
      </p:pic>
      <p:pic>
        <p:nvPicPr>
          <p:cNvPr id="1271" name="Shape 1271"/>
          <p:cNvPicPr preferRelativeResize="0"/>
          <p:nvPr/>
        </p:nvPicPr>
        <p:blipFill rotWithShape="1">
          <a:blip r:embed="rId30">
            <a:alphaModFix/>
          </a:blip>
          <a:srcRect t="12185" b="14366"/>
          <a:stretch/>
        </p:blipFill>
        <p:spPr>
          <a:xfrm>
            <a:off x="2239648" y="3236940"/>
            <a:ext cx="908075" cy="606941"/>
          </a:xfrm>
          <a:prstGeom prst="rect">
            <a:avLst/>
          </a:prstGeom>
          <a:noFill/>
          <a:ln>
            <a:noFill/>
          </a:ln>
        </p:spPr>
      </p:pic>
      <p:pic>
        <p:nvPicPr>
          <p:cNvPr id="1272" name="Shape 1272"/>
          <p:cNvPicPr preferRelativeResize="0"/>
          <p:nvPr/>
        </p:nvPicPr>
        <p:blipFill>
          <a:blip r:embed="rId31">
            <a:alphaModFix/>
          </a:blip>
          <a:stretch>
            <a:fillRect/>
          </a:stretch>
        </p:blipFill>
        <p:spPr>
          <a:xfrm>
            <a:off x="4339160" y="1660745"/>
            <a:ext cx="982125" cy="601583"/>
          </a:xfrm>
          <a:prstGeom prst="rect">
            <a:avLst/>
          </a:prstGeom>
          <a:noFill/>
          <a:ln>
            <a:noFill/>
          </a:ln>
        </p:spPr>
      </p:pic>
      <p:pic>
        <p:nvPicPr>
          <p:cNvPr id="1273" name="Shape 1273"/>
          <p:cNvPicPr preferRelativeResize="0"/>
          <p:nvPr/>
        </p:nvPicPr>
        <p:blipFill rotWithShape="1">
          <a:blip r:embed="rId32">
            <a:alphaModFix/>
          </a:blip>
          <a:srcRect t="13855" b="13827"/>
          <a:stretch/>
        </p:blipFill>
        <p:spPr>
          <a:xfrm>
            <a:off x="1155650" y="4023280"/>
            <a:ext cx="760376" cy="549928"/>
          </a:xfrm>
          <a:prstGeom prst="rect">
            <a:avLst/>
          </a:prstGeom>
          <a:noFill/>
          <a:ln>
            <a:noFill/>
          </a:ln>
        </p:spPr>
      </p:pic>
      <p:pic>
        <p:nvPicPr>
          <p:cNvPr id="1274" name="Shape 1274"/>
          <p:cNvPicPr preferRelativeResize="0"/>
          <p:nvPr/>
        </p:nvPicPr>
        <p:blipFill>
          <a:blip r:embed="rId33">
            <a:alphaModFix/>
          </a:blip>
          <a:stretch>
            <a:fillRect/>
          </a:stretch>
        </p:blipFill>
        <p:spPr>
          <a:xfrm>
            <a:off x="1112052" y="1030391"/>
            <a:ext cx="992679" cy="312225"/>
          </a:xfrm>
          <a:prstGeom prst="rect">
            <a:avLst/>
          </a:prstGeom>
          <a:noFill/>
          <a:ln>
            <a:noFill/>
          </a:ln>
        </p:spPr>
      </p:pic>
      <p:pic>
        <p:nvPicPr>
          <p:cNvPr id="1275" name="Shape 1275"/>
          <p:cNvPicPr preferRelativeResize="0"/>
          <p:nvPr/>
        </p:nvPicPr>
        <p:blipFill rotWithShape="1">
          <a:blip r:embed="rId34">
            <a:alphaModFix/>
          </a:blip>
          <a:srcRect t="37512" b="38827"/>
          <a:stretch/>
        </p:blipFill>
        <p:spPr>
          <a:xfrm>
            <a:off x="7889943" y="3407786"/>
            <a:ext cx="1233183" cy="265250"/>
          </a:xfrm>
          <a:prstGeom prst="rect">
            <a:avLst/>
          </a:prstGeom>
          <a:noFill/>
          <a:ln>
            <a:noFill/>
          </a:ln>
        </p:spPr>
      </p:pic>
      <p:pic>
        <p:nvPicPr>
          <p:cNvPr id="1276" name="Shape 1276"/>
          <p:cNvPicPr preferRelativeResize="0"/>
          <p:nvPr/>
        </p:nvPicPr>
        <p:blipFill>
          <a:blip r:embed="rId35">
            <a:alphaModFix/>
          </a:blip>
          <a:stretch>
            <a:fillRect/>
          </a:stretch>
        </p:blipFill>
        <p:spPr>
          <a:xfrm>
            <a:off x="6794401" y="2553113"/>
            <a:ext cx="836200" cy="432517"/>
          </a:xfrm>
          <a:prstGeom prst="rect">
            <a:avLst/>
          </a:prstGeom>
          <a:noFill/>
          <a:ln>
            <a:noFill/>
          </a:ln>
        </p:spPr>
      </p:pic>
      <p:pic>
        <p:nvPicPr>
          <p:cNvPr id="1277" name="Shape 1277"/>
          <p:cNvPicPr preferRelativeResize="0"/>
          <p:nvPr/>
        </p:nvPicPr>
        <p:blipFill rotWithShape="1">
          <a:blip r:embed="rId36">
            <a:alphaModFix/>
          </a:blip>
          <a:srcRect l="16768" r="17211"/>
          <a:stretch/>
        </p:blipFill>
        <p:spPr>
          <a:xfrm>
            <a:off x="7030650" y="3842663"/>
            <a:ext cx="982125" cy="911162"/>
          </a:xfrm>
          <a:prstGeom prst="rect">
            <a:avLst/>
          </a:prstGeom>
          <a:noFill/>
          <a:ln>
            <a:noFill/>
          </a:ln>
        </p:spPr>
      </p:pic>
      <p:pic>
        <p:nvPicPr>
          <p:cNvPr id="1278" name="Shape 1278"/>
          <p:cNvPicPr preferRelativeResize="0"/>
          <p:nvPr/>
        </p:nvPicPr>
        <p:blipFill>
          <a:blip r:embed="rId37">
            <a:alphaModFix/>
          </a:blip>
          <a:stretch>
            <a:fillRect/>
          </a:stretch>
        </p:blipFill>
        <p:spPr>
          <a:xfrm>
            <a:off x="3247107" y="3241335"/>
            <a:ext cx="760375" cy="598152"/>
          </a:xfrm>
          <a:prstGeom prst="rect">
            <a:avLst/>
          </a:prstGeom>
          <a:noFill/>
          <a:ln>
            <a:noFill/>
          </a:ln>
        </p:spPr>
      </p:pic>
      <p:pic>
        <p:nvPicPr>
          <p:cNvPr id="1279" name="Shape 1279"/>
          <p:cNvPicPr preferRelativeResize="0"/>
          <p:nvPr/>
        </p:nvPicPr>
        <p:blipFill>
          <a:blip r:embed="rId38">
            <a:alphaModFix/>
          </a:blip>
          <a:stretch>
            <a:fillRect/>
          </a:stretch>
        </p:blipFill>
        <p:spPr>
          <a:xfrm>
            <a:off x="4670355" y="2505027"/>
            <a:ext cx="1195075" cy="528689"/>
          </a:xfrm>
          <a:prstGeom prst="rect">
            <a:avLst/>
          </a:prstGeom>
          <a:noFill/>
          <a:ln>
            <a:noFill/>
          </a:ln>
        </p:spPr>
      </p:pic>
      <p:pic>
        <p:nvPicPr>
          <p:cNvPr id="1280" name="Shape 1280"/>
          <p:cNvPicPr preferRelativeResize="0"/>
          <p:nvPr/>
        </p:nvPicPr>
        <p:blipFill>
          <a:blip r:embed="rId39">
            <a:alphaModFix/>
          </a:blip>
          <a:stretch>
            <a:fillRect/>
          </a:stretch>
        </p:blipFill>
        <p:spPr>
          <a:xfrm>
            <a:off x="5503400" y="3447940"/>
            <a:ext cx="1195100" cy="184942"/>
          </a:xfrm>
          <a:prstGeom prst="rect">
            <a:avLst/>
          </a:prstGeom>
          <a:noFill/>
          <a:ln>
            <a:noFill/>
          </a:ln>
        </p:spPr>
      </p:pic>
      <p:pic>
        <p:nvPicPr>
          <p:cNvPr id="1281" name="Shape 1281"/>
          <p:cNvPicPr preferRelativeResize="0"/>
          <p:nvPr/>
        </p:nvPicPr>
        <p:blipFill>
          <a:blip r:embed="rId40">
            <a:alphaModFix/>
          </a:blip>
          <a:stretch>
            <a:fillRect/>
          </a:stretch>
        </p:blipFill>
        <p:spPr>
          <a:xfrm>
            <a:off x="846680" y="2585922"/>
            <a:ext cx="1588730" cy="366900"/>
          </a:xfrm>
          <a:prstGeom prst="rect">
            <a:avLst/>
          </a:prstGeom>
          <a:noFill/>
          <a:ln>
            <a:noFill/>
          </a:ln>
        </p:spPr>
      </p:pic>
      <p:pic>
        <p:nvPicPr>
          <p:cNvPr id="1282" name="Shape 1282"/>
          <p:cNvPicPr preferRelativeResize="0"/>
          <p:nvPr/>
        </p:nvPicPr>
        <p:blipFill>
          <a:blip r:embed="rId41">
            <a:alphaModFix/>
          </a:blip>
          <a:stretch>
            <a:fillRect/>
          </a:stretch>
        </p:blipFill>
        <p:spPr>
          <a:xfrm>
            <a:off x="47325" y="1764736"/>
            <a:ext cx="1297141" cy="393600"/>
          </a:xfrm>
          <a:prstGeom prst="rect">
            <a:avLst/>
          </a:prstGeom>
          <a:noFill/>
          <a:ln>
            <a:noFill/>
          </a:ln>
        </p:spPr>
      </p:pic>
      <p:pic>
        <p:nvPicPr>
          <p:cNvPr id="1283" name="Shape 1283"/>
          <p:cNvPicPr preferRelativeResize="0"/>
          <p:nvPr/>
        </p:nvPicPr>
        <p:blipFill rotWithShape="1">
          <a:blip r:embed="rId42">
            <a:alphaModFix/>
          </a:blip>
          <a:srcRect t="12505" b="23722"/>
          <a:stretch/>
        </p:blipFill>
        <p:spPr>
          <a:xfrm>
            <a:off x="2172107" y="923273"/>
            <a:ext cx="908075" cy="526461"/>
          </a:xfrm>
          <a:prstGeom prst="rect">
            <a:avLst/>
          </a:prstGeom>
          <a:noFill/>
          <a:ln>
            <a:noFill/>
          </a:ln>
        </p:spPr>
      </p:pic>
      <p:pic>
        <p:nvPicPr>
          <p:cNvPr id="1284" name="Shape 1284"/>
          <p:cNvPicPr preferRelativeResize="0"/>
          <p:nvPr/>
        </p:nvPicPr>
        <p:blipFill>
          <a:blip r:embed="rId43">
            <a:alphaModFix/>
          </a:blip>
          <a:stretch>
            <a:fillRect/>
          </a:stretch>
        </p:blipFill>
        <p:spPr>
          <a:xfrm>
            <a:off x="6797884" y="3296752"/>
            <a:ext cx="992675" cy="487317"/>
          </a:xfrm>
          <a:prstGeom prst="rect">
            <a:avLst/>
          </a:prstGeom>
          <a:noFill/>
          <a:ln>
            <a:noFill/>
          </a:ln>
        </p:spPr>
      </p:pic>
      <p:pic>
        <p:nvPicPr>
          <p:cNvPr id="1285" name="Shape 1285"/>
          <p:cNvPicPr preferRelativeResize="0"/>
          <p:nvPr/>
        </p:nvPicPr>
        <p:blipFill rotWithShape="1">
          <a:blip r:embed="rId44">
            <a:alphaModFix/>
          </a:blip>
          <a:srcRect t="23935" b="18514"/>
          <a:stretch/>
        </p:blipFill>
        <p:spPr>
          <a:xfrm>
            <a:off x="4800926" y="4054582"/>
            <a:ext cx="1233175" cy="4873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90"/>
        <p:cNvGrpSpPr/>
        <p:nvPr/>
      </p:nvGrpSpPr>
      <p:grpSpPr>
        <a:xfrm>
          <a:off x="0" y="0"/>
          <a:ext cx="0" cy="0"/>
          <a:chOff x="0" y="0"/>
          <a:chExt cx="0" cy="0"/>
        </a:xfrm>
      </p:grpSpPr>
      <p:sp>
        <p:nvSpPr>
          <p:cNvPr id="1291" name="Shape 1291"/>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KubeCon + CloudNativeCon</a:t>
            </a:r>
            <a:endParaRPr/>
          </a:p>
        </p:txBody>
      </p:sp>
      <p:sp>
        <p:nvSpPr>
          <p:cNvPr id="1292" name="Shape 1292"/>
          <p:cNvSpPr txBox="1">
            <a:spLocks noGrp="1"/>
          </p:cNvSpPr>
          <p:nvPr>
            <p:ph type="body" idx="1"/>
          </p:nvPr>
        </p:nvSpPr>
        <p:spPr>
          <a:xfrm>
            <a:off x="257175" y="914400"/>
            <a:ext cx="8629800" cy="3614700"/>
          </a:xfrm>
          <a:prstGeom prst="rect">
            <a:avLst/>
          </a:prstGeom>
        </p:spPr>
        <p:txBody>
          <a:bodyPr spcFirstLastPara="1" wrap="square" lIns="68575" tIns="68575" rIns="68575" bIns="68575" anchor="t" anchorCtr="0">
            <a:noAutofit/>
          </a:bodyPr>
          <a:lstStyle/>
          <a:p>
            <a:pPr marL="457200" lvl="0" indent="-368300" rtl="0">
              <a:spcBef>
                <a:spcPts val="800"/>
              </a:spcBef>
              <a:spcAft>
                <a:spcPts val="0"/>
              </a:spcAft>
              <a:buClr>
                <a:schemeClr val="accent2"/>
              </a:buClr>
              <a:buSzPts val="2200"/>
              <a:buFont typeface="Century Gothic"/>
              <a:buChar char="•"/>
            </a:pPr>
            <a:r>
              <a:rPr lang="zh-CN" altLang="en-US" sz="2200" dirty="0" smtClean="0">
                <a:latin typeface="Century Gothic"/>
                <a:ea typeface="Century Gothic"/>
                <a:cs typeface="Century Gothic"/>
                <a:sym typeface="Century Gothic"/>
              </a:rPr>
              <a:t>中国</a:t>
            </a:r>
            <a:endParaRPr sz="2200" dirty="0" smtClean="0">
              <a:latin typeface="Century Gothic"/>
              <a:ea typeface="Century Gothic"/>
              <a:cs typeface="Century Gothic"/>
              <a:sym typeface="Century Gothic"/>
            </a:endParaRPr>
          </a:p>
          <a:p>
            <a:pPr marL="914400" lvl="1" indent="-368300" rtl="0">
              <a:spcBef>
                <a:spcPts val="0"/>
              </a:spcBef>
              <a:spcAft>
                <a:spcPts val="0"/>
              </a:spcAft>
              <a:buClr>
                <a:schemeClr val="dk2"/>
              </a:buClr>
              <a:buSzPts val="2200"/>
              <a:buFont typeface="Century Gothic"/>
              <a:buChar char="–"/>
            </a:pPr>
            <a:r>
              <a:rPr lang="zh-CN" altLang="en-US" sz="2200" u="sng" dirty="0" smtClean="0">
                <a:latin typeface="Century Gothic"/>
                <a:ea typeface="Century Gothic"/>
                <a:cs typeface="Century Gothic"/>
                <a:sym typeface="Century Gothic"/>
              </a:rPr>
              <a:t>上海</a:t>
            </a:r>
            <a:r>
              <a:rPr lang="en-US" sz="2200" dirty="0" smtClean="0">
                <a:latin typeface="Century Gothic"/>
                <a:ea typeface="Century Gothic"/>
                <a:cs typeface="Century Gothic"/>
                <a:sym typeface="Century Gothic"/>
              </a:rPr>
              <a:t>: </a:t>
            </a:r>
            <a:r>
              <a:rPr lang="en-US" altLang="zh-CN" sz="2200" dirty="0" smtClean="0">
                <a:latin typeface="Century Gothic"/>
                <a:ea typeface="Century Gothic"/>
                <a:cs typeface="Century Gothic"/>
                <a:sym typeface="Century Gothic"/>
              </a:rPr>
              <a:t>2018</a:t>
            </a:r>
            <a:r>
              <a:rPr lang="zh-CN" altLang="en-US" sz="2200" dirty="0" smtClean="0">
                <a:latin typeface="Century Gothic"/>
                <a:ea typeface="Century Gothic"/>
                <a:cs typeface="Century Gothic"/>
                <a:sym typeface="Century Gothic"/>
              </a:rPr>
              <a:t>年</a:t>
            </a:r>
            <a:r>
              <a:rPr lang="en-US" altLang="zh-CN" sz="2200" dirty="0" smtClean="0">
                <a:latin typeface="Century Gothic"/>
                <a:ea typeface="Century Gothic"/>
                <a:cs typeface="Century Gothic"/>
                <a:sym typeface="Century Gothic"/>
              </a:rPr>
              <a:t>11</a:t>
            </a:r>
            <a:r>
              <a:rPr lang="zh-CN" altLang="en-US" sz="2200" dirty="0" smtClean="0">
                <a:latin typeface="Century Gothic"/>
                <a:ea typeface="Century Gothic"/>
                <a:cs typeface="Century Gothic"/>
                <a:sym typeface="Century Gothic"/>
              </a:rPr>
              <a:t>月</a:t>
            </a:r>
            <a:r>
              <a:rPr lang="en-US" sz="2200" dirty="0" smtClean="0">
                <a:latin typeface="Century Gothic"/>
                <a:ea typeface="Century Gothic"/>
                <a:cs typeface="Century Gothic"/>
                <a:sym typeface="Century Gothic"/>
              </a:rPr>
              <a:t>14-15</a:t>
            </a:r>
            <a:r>
              <a:rPr lang="zh-CN" altLang="en-US" sz="2200" dirty="0" smtClean="0">
                <a:latin typeface="Century Gothic"/>
                <a:ea typeface="Century Gothic"/>
                <a:cs typeface="Century Gothic"/>
                <a:sym typeface="Century Gothic"/>
              </a:rPr>
              <a:t>日</a:t>
            </a:r>
            <a:endParaRPr sz="2200" dirty="0" smtClean="0">
              <a:latin typeface="Century Gothic"/>
              <a:ea typeface="Century Gothic"/>
              <a:cs typeface="Century Gothic"/>
              <a:sym typeface="Century Gothic"/>
            </a:endParaRPr>
          </a:p>
          <a:p>
            <a:pPr marL="914400" lvl="1" indent="-368300" rtl="0">
              <a:spcBef>
                <a:spcPts val="0"/>
              </a:spcBef>
              <a:spcAft>
                <a:spcPts val="0"/>
              </a:spcAft>
              <a:buClr>
                <a:schemeClr val="dk2"/>
              </a:buClr>
              <a:buSzPts val="2200"/>
              <a:buFont typeface="Century Gothic"/>
              <a:buChar char="–"/>
            </a:pPr>
            <a:r>
              <a:rPr lang="zh-CN" altLang="en-US" sz="2200" dirty="0" smtClean="0">
                <a:latin typeface="Century Gothic"/>
                <a:ea typeface="Century Gothic"/>
                <a:cs typeface="Century Gothic"/>
                <a:sym typeface="Century Gothic"/>
              </a:rPr>
              <a:t>赞助商报名</a:t>
            </a:r>
            <a:r>
              <a:rPr lang="en-US" sz="2200" dirty="0" smtClean="0">
                <a:latin typeface="Century Gothic"/>
                <a:ea typeface="Century Gothic"/>
                <a:cs typeface="Century Gothic"/>
                <a:sym typeface="Century Gothic"/>
              </a:rPr>
              <a:t> </a:t>
            </a:r>
            <a:r>
              <a:rPr lang="zh-CN" altLang="en-US" sz="2200" u="sng" dirty="0" smtClean="0">
                <a:solidFill>
                  <a:schemeClr val="accent2"/>
                </a:solidFill>
              </a:rPr>
              <a:t>开始</a:t>
            </a:r>
            <a:endParaRPr sz="700" dirty="0">
              <a:solidFill>
                <a:schemeClr val="accent2"/>
              </a:solidFill>
            </a:endParaRPr>
          </a:p>
          <a:p>
            <a:pPr marL="457200" lvl="0" indent="-368300" rtl="0">
              <a:spcBef>
                <a:spcPts val="0"/>
              </a:spcBef>
              <a:spcAft>
                <a:spcPts val="0"/>
              </a:spcAft>
              <a:buClr>
                <a:schemeClr val="accent2"/>
              </a:buClr>
              <a:buSzPts val="2200"/>
              <a:buFont typeface="Century Gothic"/>
              <a:buChar char="•"/>
            </a:pPr>
            <a:r>
              <a:rPr lang="zh-CN" altLang="en-US" sz="2200" dirty="0" smtClean="0">
                <a:latin typeface="Century Gothic"/>
                <a:ea typeface="Century Gothic"/>
                <a:cs typeface="Century Gothic"/>
                <a:sym typeface="Century Gothic"/>
              </a:rPr>
              <a:t>北美</a:t>
            </a:r>
            <a:endParaRPr sz="2200" dirty="0">
              <a:latin typeface="Century Gothic"/>
              <a:ea typeface="Century Gothic"/>
              <a:cs typeface="Century Gothic"/>
              <a:sym typeface="Century Gothic"/>
            </a:endParaRPr>
          </a:p>
          <a:p>
            <a:pPr marL="914400" lvl="1" indent="-368300" rtl="0">
              <a:lnSpc>
                <a:spcPct val="100000"/>
              </a:lnSpc>
              <a:spcBef>
                <a:spcPts val="0"/>
              </a:spcBef>
              <a:spcAft>
                <a:spcPts val="0"/>
              </a:spcAft>
              <a:buClr>
                <a:schemeClr val="dk2"/>
              </a:buClr>
              <a:buSzPts val="2200"/>
              <a:buFont typeface="Century Gothic"/>
              <a:buChar char="–"/>
            </a:pPr>
            <a:r>
              <a:rPr lang="zh-CN" altLang="en-US" sz="2200" dirty="0" smtClean="0">
                <a:latin typeface="Century Gothic"/>
                <a:ea typeface="Century Gothic"/>
                <a:cs typeface="Century Gothic"/>
                <a:sym typeface="Century Gothic"/>
              </a:rPr>
              <a:t>西雅图</a:t>
            </a:r>
            <a:r>
              <a:rPr lang="en-US" sz="2200" dirty="0" smtClean="0">
                <a:latin typeface="Century Gothic"/>
                <a:ea typeface="Century Gothic"/>
                <a:cs typeface="Century Gothic"/>
                <a:sym typeface="Century Gothic"/>
              </a:rPr>
              <a:t>: </a:t>
            </a:r>
            <a:r>
              <a:rPr lang="en-US" altLang="zh-CN" sz="2200" dirty="0" smtClean="0">
                <a:latin typeface="Century Gothic"/>
                <a:ea typeface="Century Gothic"/>
                <a:cs typeface="Century Gothic"/>
                <a:sym typeface="Century Gothic"/>
              </a:rPr>
              <a:t>2018</a:t>
            </a:r>
            <a:r>
              <a:rPr lang="zh-CN" altLang="en-US" sz="2200" dirty="0" smtClean="0">
                <a:latin typeface="Century Gothic"/>
                <a:ea typeface="Century Gothic"/>
                <a:cs typeface="Century Gothic"/>
                <a:sym typeface="Century Gothic"/>
              </a:rPr>
              <a:t>年</a:t>
            </a:r>
            <a:r>
              <a:rPr lang="en-US" altLang="zh-CN" sz="2200" dirty="0" smtClean="0">
                <a:latin typeface="Century Gothic"/>
                <a:ea typeface="Century Gothic"/>
                <a:cs typeface="Century Gothic"/>
                <a:sym typeface="Century Gothic"/>
              </a:rPr>
              <a:t>12</a:t>
            </a:r>
            <a:r>
              <a:rPr lang="zh-CN" altLang="en-US" sz="2200" dirty="0" smtClean="0">
                <a:latin typeface="Century Gothic"/>
                <a:ea typeface="Century Gothic"/>
                <a:cs typeface="Century Gothic"/>
                <a:sym typeface="Century Gothic"/>
              </a:rPr>
              <a:t>月</a:t>
            </a:r>
            <a:r>
              <a:rPr lang="en-US" altLang="zh-CN" sz="2200" dirty="0" smtClean="0">
                <a:latin typeface="Century Gothic"/>
                <a:ea typeface="Century Gothic"/>
                <a:cs typeface="Century Gothic"/>
                <a:sym typeface="Century Gothic"/>
              </a:rPr>
              <a:t>11-13</a:t>
            </a:r>
            <a:r>
              <a:rPr lang="zh-CN" altLang="en-US" sz="2200" dirty="0" smtClean="0">
                <a:latin typeface="Century Gothic"/>
                <a:ea typeface="Century Gothic"/>
                <a:cs typeface="Century Gothic"/>
                <a:sym typeface="Century Gothic"/>
              </a:rPr>
              <a:t>日</a:t>
            </a:r>
            <a:endParaRPr sz="2200" dirty="0">
              <a:latin typeface="Century Gothic"/>
              <a:ea typeface="Century Gothic"/>
              <a:cs typeface="Century Gothic"/>
              <a:sym typeface="Century Gothic"/>
            </a:endParaRPr>
          </a:p>
          <a:p>
            <a:pPr marL="914400" lvl="1" indent="-368300" rtl="0">
              <a:lnSpc>
                <a:spcPct val="100000"/>
              </a:lnSpc>
              <a:spcBef>
                <a:spcPts val="0"/>
              </a:spcBef>
              <a:spcAft>
                <a:spcPts val="0"/>
              </a:spcAft>
              <a:buClr>
                <a:schemeClr val="dk2"/>
              </a:buClr>
              <a:buSzPts val="2200"/>
              <a:buFont typeface="Century Gothic"/>
              <a:buChar char="–"/>
            </a:pPr>
            <a:r>
              <a:rPr lang="zh-CN" altLang="en-US" sz="2200" dirty="0" smtClean="0">
                <a:latin typeface="Century Gothic"/>
                <a:ea typeface="Century Gothic"/>
                <a:cs typeface="Century Gothic"/>
                <a:sym typeface="Century Gothic"/>
              </a:rPr>
              <a:t>赞助商报名</a:t>
            </a:r>
            <a:r>
              <a:rPr lang="en-US" sz="2200" dirty="0" smtClean="0">
                <a:latin typeface="Century Gothic"/>
                <a:ea typeface="Century Gothic"/>
                <a:cs typeface="Century Gothic"/>
                <a:sym typeface="Century Gothic"/>
              </a:rPr>
              <a:t> </a:t>
            </a:r>
            <a:r>
              <a:rPr lang="zh-CN" altLang="en-US" sz="2200" u="sng" dirty="0" smtClean="0">
                <a:solidFill>
                  <a:schemeClr val="accent2"/>
                </a:solidFill>
                <a:sym typeface="Century Gothic"/>
              </a:rPr>
              <a:t>开始</a:t>
            </a:r>
            <a:endParaRPr sz="2200" dirty="0">
              <a:solidFill>
                <a:schemeClr val="accent2"/>
              </a:solidFill>
            </a:endParaRPr>
          </a:p>
          <a:p>
            <a:pPr marL="457200" lvl="0" indent="-368300" rtl="0">
              <a:spcBef>
                <a:spcPts val="0"/>
              </a:spcBef>
              <a:spcAft>
                <a:spcPts val="0"/>
              </a:spcAft>
              <a:buClr>
                <a:schemeClr val="accent2"/>
              </a:buClr>
              <a:buSzPts val="2200"/>
              <a:buFont typeface="Century Gothic"/>
              <a:buChar char="•"/>
            </a:pPr>
            <a:r>
              <a:rPr lang="zh-CN" altLang="en-US" sz="2200" dirty="0" smtClean="0"/>
              <a:t>欧洲</a:t>
            </a:r>
            <a:endParaRPr sz="2200" dirty="0"/>
          </a:p>
          <a:p>
            <a:pPr marL="914400" lvl="1" indent="-368300" rtl="0">
              <a:lnSpc>
                <a:spcPct val="100000"/>
              </a:lnSpc>
              <a:spcBef>
                <a:spcPts val="0"/>
              </a:spcBef>
              <a:spcAft>
                <a:spcPts val="0"/>
              </a:spcAft>
              <a:buClr>
                <a:schemeClr val="dk2"/>
              </a:buClr>
              <a:buSzPts val="2200"/>
              <a:buChar char="–"/>
            </a:pPr>
            <a:r>
              <a:rPr lang="zh-CN" altLang="en-US" sz="2200" dirty="0" smtClean="0"/>
              <a:t>巴塞罗那</a:t>
            </a:r>
            <a:r>
              <a:rPr lang="en-US" sz="2200" dirty="0" smtClean="0"/>
              <a:t>B: </a:t>
            </a:r>
            <a:r>
              <a:rPr lang="en-US" altLang="zh-CN" sz="2200" dirty="0" smtClean="0"/>
              <a:t>2018</a:t>
            </a:r>
            <a:r>
              <a:rPr lang="zh-CN" altLang="en-US" sz="2200" dirty="0" smtClean="0"/>
              <a:t>年</a:t>
            </a:r>
            <a:r>
              <a:rPr lang="en-US" altLang="zh-CN" sz="2200" dirty="0" smtClean="0"/>
              <a:t>5</a:t>
            </a:r>
            <a:r>
              <a:rPr lang="zh-CN" altLang="en-US" sz="2200" dirty="0" smtClean="0"/>
              <a:t>月</a:t>
            </a:r>
            <a:r>
              <a:rPr lang="en-US" sz="2200" dirty="0" smtClean="0"/>
              <a:t> </a:t>
            </a:r>
            <a:r>
              <a:rPr lang="en-US" sz="2200" dirty="0"/>
              <a:t>21 </a:t>
            </a:r>
            <a:r>
              <a:rPr lang="en-US" sz="2200" dirty="0" smtClean="0"/>
              <a:t>– 23</a:t>
            </a:r>
            <a:r>
              <a:rPr lang="zh-CN" altLang="en-US" sz="2200" dirty="0" smtClean="0"/>
              <a:t>日</a:t>
            </a:r>
            <a:endParaRPr sz="2200" dirty="0"/>
          </a:p>
        </p:txBody>
      </p:sp>
      <p:pic>
        <p:nvPicPr>
          <p:cNvPr id="1293" name="Shape 1293"/>
          <p:cNvPicPr preferRelativeResize="0"/>
          <p:nvPr/>
        </p:nvPicPr>
        <p:blipFill>
          <a:blip r:embed="rId3">
            <a:alphaModFix/>
          </a:blip>
          <a:stretch>
            <a:fillRect/>
          </a:stretch>
        </p:blipFill>
        <p:spPr>
          <a:xfrm>
            <a:off x="6863524" y="1195822"/>
            <a:ext cx="1891922" cy="792301"/>
          </a:xfrm>
          <a:prstGeom prst="rect">
            <a:avLst/>
          </a:prstGeom>
          <a:noFill/>
          <a:ln>
            <a:noFill/>
          </a:ln>
        </p:spPr>
      </p:pic>
      <p:pic>
        <p:nvPicPr>
          <p:cNvPr id="1294" name="Shape 1294"/>
          <p:cNvPicPr preferRelativeResize="0"/>
          <p:nvPr/>
        </p:nvPicPr>
        <p:blipFill>
          <a:blip r:embed="rId4">
            <a:alphaModFix/>
          </a:blip>
          <a:stretch>
            <a:fillRect/>
          </a:stretch>
        </p:blipFill>
        <p:spPr>
          <a:xfrm>
            <a:off x="6863524" y="2310422"/>
            <a:ext cx="1894953" cy="792300"/>
          </a:xfrm>
          <a:prstGeom prst="rect">
            <a:avLst/>
          </a:prstGeom>
          <a:noFill/>
          <a:ln>
            <a:noFill/>
          </a:ln>
        </p:spPr>
      </p:pic>
      <p:pic>
        <p:nvPicPr>
          <p:cNvPr id="1295" name="Shape 1295"/>
          <p:cNvPicPr preferRelativeResize="0"/>
          <p:nvPr/>
        </p:nvPicPr>
        <p:blipFill>
          <a:blip r:embed="rId5">
            <a:alphaModFix/>
          </a:blip>
          <a:stretch>
            <a:fillRect/>
          </a:stretch>
        </p:blipFill>
        <p:spPr>
          <a:xfrm>
            <a:off x="6863524" y="3425022"/>
            <a:ext cx="1894949" cy="8145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sp>
        <p:nvSpPr>
          <p:cNvPr id="1301" name="Shape 1301"/>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dirty="0" err="1">
                <a:latin typeface="Century Gothic"/>
                <a:ea typeface="Century Gothic"/>
                <a:cs typeface="Century Gothic"/>
                <a:sym typeface="Century Gothic"/>
              </a:rPr>
              <a:t>KubeCon</a:t>
            </a:r>
            <a:r>
              <a:rPr lang="en-US" dirty="0">
                <a:latin typeface="Century Gothic"/>
                <a:ea typeface="Century Gothic"/>
                <a:cs typeface="Century Gothic"/>
                <a:sym typeface="Century Gothic"/>
              </a:rPr>
              <a:t> + </a:t>
            </a:r>
            <a:r>
              <a:rPr lang="en-US" dirty="0" err="1">
                <a:latin typeface="Century Gothic"/>
                <a:ea typeface="Century Gothic"/>
                <a:cs typeface="Century Gothic"/>
                <a:sym typeface="Century Gothic"/>
              </a:rPr>
              <a:t>CloudNativeCon</a:t>
            </a:r>
            <a:r>
              <a:rPr lang="en-US" dirty="0">
                <a:latin typeface="Century Gothic"/>
                <a:ea typeface="Century Gothic"/>
                <a:cs typeface="Century Gothic"/>
                <a:sym typeface="Century Gothic"/>
              </a:rPr>
              <a:t> </a:t>
            </a:r>
            <a:r>
              <a:rPr lang="zh-CN" altLang="en-US" dirty="0" smtClean="0">
                <a:latin typeface="Century Gothic"/>
                <a:ea typeface="Century Gothic"/>
                <a:cs typeface="Century Gothic"/>
                <a:sym typeface="Century Gothic"/>
              </a:rPr>
              <a:t>以往参会人数</a:t>
            </a:r>
            <a:endParaRPr dirty="0">
              <a:latin typeface="Century Gothic"/>
              <a:ea typeface="Century Gothic"/>
              <a:cs typeface="Century Gothic"/>
              <a:sym typeface="Century Gothic"/>
            </a:endParaRPr>
          </a:p>
        </p:txBody>
      </p:sp>
      <p:pic>
        <p:nvPicPr>
          <p:cNvPr id="1302" name="Shape 1302"/>
          <p:cNvPicPr preferRelativeResize="0"/>
          <p:nvPr/>
        </p:nvPicPr>
        <p:blipFill>
          <a:blip r:embed="rId3">
            <a:alphaModFix/>
          </a:blip>
          <a:stretch>
            <a:fillRect/>
          </a:stretch>
        </p:blipFill>
        <p:spPr>
          <a:xfrm>
            <a:off x="533400" y="1036775"/>
            <a:ext cx="8072438" cy="374074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07"/>
        <p:cNvGrpSpPr/>
        <p:nvPr/>
      </p:nvGrpSpPr>
      <p:grpSpPr>
        <a:xfrm>
          <a:off x="0" y="0"/>
          <a:ext cx="0" cy="0"/>
          <a:chOff x="0" y="0"/>
          <a:chExt cx="0" cy="0"/>
        </a:xfrm>
      </p:grpSpPr>
      <p:sp>
        <p:nvSpPr>
          <p:cNvPr id="1308" name="Shape 1308"/>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zh-CN" altLang="en-US" sz="2800" dirty="0"/>
              <a:t>加入</a:t>
            </a:r>
            <a:r>
              <a:rPr lang="en-US" altLang="zh-CN" sz="2800" dirty="0"/>
              <a:t> CNCF </a:t>
            </a:r>
            <a:r>
              <a:rPr lang="zh-CN" altLang="en-US" sz="2800" dirty="0"/>
              <a:t>非常方便</a:t>
            </a:r>
            <a:r>
              <a:rPr lang="en-US" altLang="zh-CN" sz="2800" dirty="0"/>
              <a:t>!</a:t>
            </a:r>
            <a:endParaRPr dirty="0"/>
          </a:p>
        </p:txBody>
      </p:sp>
      <p:sp>
        <p:nvSpPr>
          <p:cNvPr id="1309" name="Shape 1309"/>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pPr marL="0" lvl="0" indent="0">
              <a:spcBef>
                <a:spcPts val="0"/>
              </a:spcBef>
              <a:buClr>
                <a:srgbClr val="00C0C2"/>
              </a:buClr>
              <a:buSzPct val="25000"/>
              <a:buNone/>
            </a:pPr>
            <a:r>
              <a:rPr lang="zh-CN" altLang="en-US" sz="2100" dirty="0"/>
              <a:t>现在加入</a:t>
            </a:r>
            <a:r>
              <a:rPr lang="en-US" altLang="zh-CN" sz="2100" dirty="0"/>
              <a:t>: </a:t>
            </a:r>
            <a:r>
              <a:rPr lang="en-US" altLang="zh-CN" sz="2100" u="sng" dirty="0">
                <a:solidFill>
                  <a:schemeClr val="hlink"/>
                </a:solidFill>
                <a:hlinkClick r:id="rId3"/>
              </a:rPr>
              <a:t>https://cncf.io/join</a:t>
            </a:r>
          </a:p>
          <a:p>
            <a:pPr marL="0" lvl="0" indent="0">
              <a:spcBef>
                <a:spcPts val="0"/>
              </a:spcBef>
              <a:buClr>
                <a:srgbClr val="00C0C2"/>
              </a:buClr>
              <a:buSzPct val="25000"/>
              <a:buNone/>
            </a:pPr>
            <a:endParaRPr lang="zh-CN" altLang="en-US" sz="2100" dirty="0"/>
          </a:p>
          <a:p>
            <a:pPr marL="0" lvl="0" indent="0">
              <a:spcBef>
                <a:spcPts val="0"/>
              </a:spcBef>
              <a:buClr>
                <a:srgbClr val="00C0C2"/>
              </a:buClr>
              <a:buSzPct val="25000"/>
              <a:buNone/>
            </a:pPr>
            <a:r>
              <a:rPr lang="zh-CN" altLang="en-US" sz="2100" dirty="0"/>
              <a:t>或者</a:t>
            </a:r>
          </a:p>
          <a:p>
            <a:pPr marL="0" lvl="0" indent="0">
              <a:spcBef>
                <a:spcPts val="0"/>
              </a:spcBef>
              <a:buClr>
                <a:srgbClr val="00C0C2"/>
              </a:buClr>
              <a:buSzPct val="25000"/>
              <a:buNone/>
            </a:pPr>
            <a:endParaRPr lang="zh-CN" altLang="en-US" sz="2100" dirty="0"/>
          </a:p>
          <a:p>
            <a:pPr marL="0" lvl="0" indent="0">
              <a:spcBef>
                <a:spcPts val="0"/>
              </a:spcBef>
              <a:buClr>
                <a:srgbClr val="00C0C2"/>
              </a:buClr>
              <a:buSzPct val="25000"/>
              <a:buNone/>
            </a:pPr>
            <a:r>
              <a:rPr lang="zh-CN" altLang="en-US" sz="2100" dirty="0"/>
              <a:t>常见问题</a:t>
            </a:r>
            <a:r>
              <a:rPr lang="en-US" altLang="zh-CN" sz="2100" dirty="0"/>
              <a:t>:</a:t>
            </a:r>
            <a:r>
              <a:rPr lang="zh-CN" altLang="en-US" sz="2100" dirty="0"/>
              <a:t> </a:t>
            </a:r>
            <a:r>
              <a:rPr lang="en-US" altLang="zh-CN" sz="2100" u="sng" dirty="0">
                <a:solidFill>
                  <a:schemeClr val="hlink"/>
                </a:solidFill>
                <a:hlinkClick r:id="rId4"/>
              </a:rPr>
              <a:t>info@cncf.io</a:t>
            </a:r>
          </a:p>
          <a:p>
            <a:pPr marL="0" lvl="0" indent="0">
              <a:spcBef>
                <a:spcPts val="0"/>
              </a:spcBef>
              <a:buClr>
                <a:srgbClr val="00C0C2"/>
              </a:buClr>
              <a:buSzPct val="25000"/>
              <a:buNone/>
            </a:pPr>
            <a:r>
              <a:rPr lang="zh-CN" altLang="en-US" sz="2100" dirty="0"/>
              <a:t>公关事务</a:t>
            </a:r>
            <a:r>
              <a:rPr lang="en-US" altLang="zh-CN" sz="2100" dirty="0"/>
              <a:t>: </a:t>
            </a:r>
            <a:r>
              <a:rPr lang="en-US" altLang="zh-CN" sz="2100" u="sng" dirty="0">
                <a:solidFill>
                  <a:schemeClr val="hlink"/>
                </a:solidFill>
                <a:hlinkClick r:id="rId5"/>
              </a:rPr>
              <a:t>pr@cncf.io</a:t>
            </a:r>
          </a:p>
          <a:p>
            <a:pPr marL="0" lvl="0" indent="0">
              <a:spcBef>
                <a:spcPts val="0"/>
              </a:spcBef>
              <a:buClr>
                <a:srgbClr val="00C0C2"/>
              </a:buClr>
              <a:buSzPct val="25000"/>
              <a:buNone/>
            </a:pPr>
            <a:r>
              <a:rPr lang="zh-CN" altLang="en-US" sz="2100" dirty="0"/>
              <a:t>活动赞助</a:t>
            </a:r>
            <a:r>
              <a:rPr lang="en-US" altLang="zh-CN" sz="2100" dirty="0"/>
              <a:t>: </a:t>
            </a:r>
            <a:r>
              <a:rPr lang="en-US" altLang="zh-CN" sz="2100" u="sng" dirty="0">
                <a:solidFill>
                  <a:schemeClr val="hlink"/>
                </a:solidFill>
                <a:hlinkClick r:id="rId6"/>
              </a:rPr>
              <a:t>sponsor@cncf.io</a:t>
            </a:r>
            <a:endParaRPr lang="zh-CN" altLang="en-US" sz="2100" u="sng" dirty="0">
              <a:solidFill>
                <a:schemeClr val="hlink"/>
              </a:solidFill>
              <a:hlinkClick r:id="rId6"/>
            </a:endParaRPr>
          </a:p>
          <a:p>
            <a:pPr marL="0" lvl="0" indent="0">
              <a:spcBef>
                <a:spcPts val="0"/>
              </a:spcBef>
              <a:buNone/>
            </a:pPr>
            <a:r>
              <a:rPr lang="zh-CN" altLang="en-US" sz="2100" dirty="0"/>
              <a:t>会员</a:t>
            </a:r>
            <a:r>
              <a:rPr lang="en-US" altLang="zh-CN" sz="2100" dirty="0"/>
              <a:t>: </a:t>
            </a:r>
            <a:r>
              <a:rPr lang="en-US" altLang="zh-CN" sz="2100" u="sng" dirty="0">
                <a:solidFill>
                  <a:schemeClr val="hlink"/>
                </a:solidFill>
                <a:hlinkClick r:id="rId7"/>
              </a:rPr>
              <a:t>memberships@cncf.io</a:t>
            </a:r>
            <a:endParaRP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sp>
        <p:nvSpPr>
          <p:cNvPr id="1314" name="Shape 1314"/>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zh-CN" altLang="en-US" dirty="0" smtClean="0"/>
              <a:t>附录</a:t>
            </a:r>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19" name="Shape 1319"/>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a:r>
              <a:rPr lang="en-US" altLang="zh-CN" b="1" dirty="0">
                <a:solidFill>
                  <a:schemeClr val="bg1"/>
                </a:solidFill>
              </a:rPr>
              <a:t>云計算演变歷史</a:t>
            </a:r>
            <a:endParaRPr b="1" dirty="0">
              <a:solidFill>
                <a:schemeClr val="bg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Shape 132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smtClean="0"/>
              <a:t>非虚拟化服务器</a:t>
            </a:r>
            <a:r>
              <a:rPr lang="en-US" i="0" u="none" strike="noStrike" cap="none" dirty="0" smtClean="0"/>
              <a:t>: </a:t>
            </a:r>
            <a:r>
              <a:rPr lang="en-US" i="0" u="none" strike="noStrike" cap="none" dirty="0"/>
              <a:t>Sun (2000)</a:t>
            </a:r>
            <a:endParaRPr i="0" u="none" strike="noStrike" cap="none" dirty="0"/>
          </a:p>
        </p:txBody>
      </p:sp>
      <p:sp>
        <p:nvSpPr>
          <p:cNvPr id="1325" name="Shape 1325"/>
          <p:cNvSpPr txBox="1">
            <a:spLocks noGrp="1"/>
          </p:cNvSpPr>
          <p:nvPr>
            <p:ph type="body" idx="1"/>
          </p:nvPr>
        </p:nvSpPr>
        <p:spPr>
          <a:xfrm>
            <a:off x="3802250" y="974225"/>
            <a:ext cx="5118000" cy="1856700"/>
          </a:xfrm>
          <a:prstGeom prst="rect">
            <a:avLst/>
          </a:prstGeom>
          <a:noFill/>
          <a:ln>
            <a:noFill/>
          </a:ln>
        </p:spPr>
        <p:txBody>
          <a:bodyPr spcFirstLastPara="1" wrap="square" lIns="121900" tIns="121900" rIns="121900" bIns="121900" anchor="t" anchorCtr="0">
            <a:noAutofit/>
          </a:bodyPr>
          <a:lstStyle/>
          <a:p>
            <a:pPr marL="257175" indent="-25717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发行一个新的应用程序？买一个新的服务器、或者一个架子的新服务器！</a:t>
            </a:r>
          </a:p>
          <a:p>
            <a:pPr marL="257175" indent="-25717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你的应用的基石是物理服务器</a:t>
            </a:r>
            <a:endParaRPr lang="zh-CN" altLang="en-US" sz="1600" kern="1200" dirty="0">
              <a:latin typeface="Century Gothic" charset="0"/>
              <a:ea typeface="Century Gothic" charset="0"/>
              <a:sym typeface="Century Gothic" charset="0"/>
            </a:endParaRPr>
          </a:p>
        </p:txBody>
      </p:sp>
      <p:pic>
        <p:nvPicPr>
          <p:cNvPr id="1326" name="Shape 1326"/>
          <p:cNvPicPr preferRelativeResize="0"/>
          <p:nvPr/>
        </p:nvPicPr>
        <p:blipFill rotWithShape="1">
          <a:blip r:embed="rId3">
            <a:alphaModFix/>
          </a:blip>
          <a:srcRect/>
          <a:stretch/>
        </p:blipFill>
        <p:spPr>
          <a:xfrm>
            <a:off x="609677" y="1213148"/>
            <a:ext cx="2949600" cy="1276800"/>
          </a:xfrm>
          <a:prstGeom prst="rect">
            <a:avLst/>
          </a:prstGeom>
          <a:noFill/>
          <a:ln>
            <a:noFill/>
          </a:ln>
        </p:spPr>
      </p:pic>
      <p:cxnSp>
        <p:nvCxnSpPr>
          <p:cNvPr id="1327" name="Shape 1327"/>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328" name="Shape 1328"/>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29" name="Shape 1329"/>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30" name="Shape 1330"/>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31" name="Shape 1331"/>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32" name="Shape 1332"/>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33" name="Shape 1333"/>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34" name="Shape 1334"/>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35" name="Shape 1335"/>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36" name="Shape 1336"/>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37" name="Shape 1337"/>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338" name="Shape 1338"/>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39" name="Shape 1339"/>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Non-</a:t>
            </a: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Virtualized</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Hardware</a:t>
            </a:r>
            <a:endParaRPr sz="1000" b="0" i="0" u="none" strike="noStrike" cap="none">
              <a:solidFill>
                <a:schemeClr val="lt1"/>
              </a:solidFill>
              <a:latin typeface="Century Gothic"/>
              <a:ea typeface="Century Gothic"/>
              <a:cs typeface="Century Gothic"/>
              <a:sym typeface="Century Gothic"/>
            </a:endParaRPr>
          </a:p>
        </p:txBody>
      </p:sp>
      <p:pic>
        <p:nvPicPr>
          <p:cNvPr id="1340" name="Shape 1340"/>
          <p:cNvPicPr preferRelativeResize="0"/>
          <p:nvPr/>
        </p:nvPicPr>
        <p:blipFill rotWithShape="1">
          <a:blip r:embed="rId4">
            <a:alphaModFix/>
          </a:blip>
          <a:srcRect/>
          <a:stretch/>
        </p:blipFill>
        <p:spPr>
          <a:xfrm>
            <a:off x="459923" y="4217353"/>
            <a:ext cx="955200" cy="4134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Shape 1345"/>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smtClean="0"/>
              <a:t>虚拟化</a:t>
            </a:r>
            <a:r>
              <a:rPr lang="en-US" i="0" u="none" strike="noStrike" cap="none" dirty="0" smtClean="0"/>
              <a:t>: </a:t>
            </a:r>
            <a:r>
              <a:rPr lang="en-US" i="0" u="none" strike="noStrike" cap="none" dirty="0"/>
              <a:t>VMWare (2001)</a:t>
            </a:r>
            <a:endParaRPr i="0" u="none" strike="noStrike" cap="none" dirty="0"/>
          </a:p>
        </p:txBody>
      </p:sp>
      <p:sp>
        <p:nvSpPr>
          <p:cNvPr id="1346" name="Shape 1346"/>
          <p:cNvSpPr txBox="1">
            <a:spLocks noGrp="1"/>
          </p:cNvSpPr>
          <p:nvPr>
            <p:ph type="body" idx="1"/>
          </p:nvPr>
        </p:nvSpPr>
        <p:spPr>
          <a:xfrm>
            <a:off x="4122550" y="974225"/>
            <a:ext cx="4797600" cy="1898700"/>
          </a:xfrm>
          <a:prstGeom prst="rect">
            <a:avLst/>
          </a:prstGeom>
          <a:noFill/>
          <a:ln>
            <a:noFill/>
          </a:ln>
        </p:spPr>
        <p:txBody>
          <a:bodyPr spcFirstLastPara="1" wrap="square" lIns="121900" tIns="121900" rIns="121900" bIns="121900" anchor="t" anchorCtr="0">
            <a:noAutofit/>
          </a:bodyPr>
          <a:lstStyle/>
          <a:p>
            <a:pPr indent="-10096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2001服务器市场发布</a:t>
            </a:r>
          </a:p>
          <a:p>
            <a:pPr indent="-10096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使虚拟机流行化 (VMs)</a:t>
            </a:r>
          </a:p>
          <a:p>
            <a:pPr indent="-10096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在一个实体服务器上运行许多虚拟机，代表说你其实可以买少一些</a:t>
            </a:r>
            <a:r>
              <a:rPr lang="zh-CN" altLang="en-US" sz="1600" dirty="0">
                <a:latin typeface="Century Gothic" charset="0"/>
                <a:ea typeface="Century Gothic" charset="0"/>
                <a:sym typeface="Century Gothic" charset="0"/>
              </a:rPr>
              <a:t>服务器</a:t>
            </a:r>
            <a:r>
              <a:rPr lang="zh-CN" altLang="en-US" sz="1600" kern="1200" dirty="0">
                <a:latin typeface="Century Gothic" charset="0"/>
                <a:ea typeface="Century Gothic" charset="0"/>
                <a:sym typeface="Century Gothic" charset="0"/>
              </a:rPr>
              <a:t>！</a:t>
            </a:r>
          </a:p>
          <a:p>
            <a:pPr indent="-10096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架构的基石变为虚拟机</a:t>
            </a:r>
            <a:endParaRPr lang="zh-CN" altLang="en-US" sz="1600" kern="1200" dirty="0">
              <a:latin typeface="Century Gothic" charset="0"/>
              <a:ea typeface="Century Gothic" charset="0"/>
              <a:sym typeface="Century Gothic" charset="0"/>
            </a:endParaRPr>
          </a:p>
        </p:txBody>
      </p:sp>
      <p:pic>
        <p:nvPicPr>
          <p:cNvPr id="1347" name="Shape 1347"/>
          <p:cNvPicPr preferRelativeResize="0"/>
          <p:nvPr/>
        </p:nvPicPr>
        <p:blipFill rotWithShape="1">
          <a:blip r:embed="rId3">
            <a:alphaModFix/>
          </a:blip>
          <a:srcRect/>
          <a:stretch/>
        </p:blipFill>
        <p:spPr>
          <a:xfrm>
            <a:off x="437475" y="1488240"/>
            <a:ext cx="3266700" cy="760200"/>
          </a:xfrm>
          <a:prstGeom prst="rect">
            <a:avLst/>
          </a:prstGeom>
          <a:noFill/>
          <a:ln>
            <a:noFill/>
          </a:ln>
        </p:spPr>
      </p:pic>
      <p:cxnSp>
        <p:nvCxnSpPr>
          <p:cNvPr id="1348" name="Shape 1348"/>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349" name="Shape 1349"/>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350" name="Shape 1350"/>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351" name="Shape 1351"/>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52" name="Shape 1352"/>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53" name="Shape 1353"/>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54" name="Shape 1354"/>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55" name="Shape 1355"/>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56" name="Shape 1356"/>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57" name="Shape 1357"/>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58" name="Shape 1358"/>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59" name="Shape 1359"/>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60" name="Shape 1360"/>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361" name="Shape 1361"/>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362" name="Shape 1362"/>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虚拟化</a:t>
            </a:r>
            <a:endParaRPr sz="1000" b="0" i="0" u="none" strike="noStrike" cap="none" dirty="0">
              <a:solidFill>
                <a:schemeClr val="lt1"/>
              </a:solidFill>
              <a:latin typeface="Century Gothic"/>
              <a:ea typeface="Century Gothic"/>
              <a:cs typeface="Century Gothic"/>
              <a:sym typeface="Century Gothic"/>
            </a:endParaRPr>
          </a:p>
        </p:txBody>
      </p:sp>
      <p:pic>
        <p:nvPicPr>
          <p:cNvPr id="1363" name="Shape 1363"/>
          <p:cNvPicPr preferRelativeResize="0"/>
          <p:nvPr/>
        </p:nvPicPr>
        <p:blipFill rotWithShape="1">
          <a:blip r:embed="rId4">
            <a:alphaModFix/>
          </a:blip>
          <a:srcRect/>
          <a:stretch/>
        </p:blipFill>
        <p:spPr>
          <a:xfrm>
            <a:off x="1403686" y="4287030"/>
            <a:ext cx="1082700" cy="252000"/>
          </a:xfrm>
          <a:prstGeom prst="rect">
            <a:avLst/>
          </a:prstGeom>
          <a:noFill/>
          <a:ln>
            <a:noFill/>
          </a:ln>
        </p:spPr>
      </p:pic>
      <p:sp>
        <p:nvSpPr>
          <p:cNvPr id="1364" name="Shape 1364"/>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65" name="Shape 1365"/>
          <p:cNvSpPr txBox="1"/>
          <p:nvPr/>
        </p:nvSpPr>
        <p:spPr>
          <a:xfrm>
            <a:off x="659589" y="2972191"/>
            <a:ext cx="611876" cy="81187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zh-CN" altLang="en-US" sz="1000" b="0" i="0" u="none" strike="noStrike" cap="none" smtClean="0">
                <a:solidFill>
                  <a:schemeClr val="lt1"/>
                </a:solidFill>
                <a:latin typeface="Century Gothic"/>
                <a:ea typeface="Century Gothic"/>
                <a:cs typeface="Century Gothic"/>
                <a:sym typeface="Century Gothic"/>
              </a:rPr>
              <a:t>非虚拟化硬件</a:t>
            </a:r>
            <a:endParaRPr sz="1000" b="0" i="0" u="none" strike="noStrike" cap="none" dirty="0">
              <a:solidFill>
                <a:schemeClr val="lt1"/>
              </a:solidFill>
              <a:latin typeface="Century Gothic"/>
              <a:ea typeface="Century Gothic"/>
              <a:cs typeface="Century Gothic"/>
              <a:sym typeface="Century Gothic"/>
            </a:endParaRPr>
          </a:p>
        </p:txBody>
      </p:sp>
      <p:pic>
        <p:nvPicPr>
          <p:cNvPr id="1366" name="Shape 1366"/>
          <p:cNvPicPr preferRelativeResize="0"/>
          <p:nvPr/>
        </p:nvPicPr>
        <p:blipFill rotWithShape="1">
          <a:blip r:embed="rId5">
            <a:alphaModFix/>
          </a:blip>
          <a:srcRect/>
          <a:stretch/>
        </p:blipFill>
        <p:spPr>
          <a:xfrm>
            <a:off x="459923" y="4217353"/>
            <a:ext cx="955200" cy="413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cxnSp>
        <p:nvCxnSpPr>
          <p:cNvPr id="635" name="Shape 635"/>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636" name="Shape 636"/>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37" name="Shape 637"/>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Containers</a:t>
            </a:r>
            <a:endParaRPr sz="1000" b="0" i="0" u="none" strike="noStrike" cap="none">
              <a:solidFill>
                <a:schemeClr val="lt1"/>
              </a:solidFill>
              <a:latin typeface="Century Gothic"/>
              <a:ea typeface="Century Gothic"/>
              <a:cs typeface="Century Gothic"/>
              <a:sym typeface="Century Gothic"/>
            </a:endParaRPr>
          </a:p>
        </p:txBody>
      </p:sp>
      <p:cxnSp>
        <p:nvCxnSpPr>
          <p:cNvPr id="638" name="Shape 638"/>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639" name="Shape 639"/>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0" name="Shape 640"/>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Cloud</a:t>
            </a: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 Native</a:t>
            </a:r>
            <a:endParaRPr sz="1000" b="0" i="0" u="none" strike="noStrike" cap="none">
              <a:solidFill>
                <a:schemeClr val="lt1"/>
              </a:solidFill>
              <a:latin typeface="Century Gothic"/>
              <a:ea typeface="Century Gothic"/>
              <a:cs typeface="Century Gothic"/>
              <a:sym typeface="Century Gothic"/>
            </a:endParaRPr>
          </a:p>
        </p:txBody>
      </p:sp>
      <p:sp>
        <p:nvSpPr>
          <p:cNvPr id="641" name="Shape 64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lvl="0">
              <a:buClr>
                <a:schemeClr val="lt1"/>
              </a:buClr>
            </a:pPr>
            <a:r>
              <a:rPr lang="zh-CN" altLang="en-US" dirty="0">
                <a:solidFill>
                  <a:schemeClr val="tx1"/>
                </a:solidFill>
              </a:rPr>
              <a:t>从虚拟化到云原生</a:t>
            </a:r>
            <a:endParaRPr dirty="0">
              <a:solidFill>
                <a:schemeClr val="tx1"/>
              </a:solidFill>
            </a:endParaRPr>
          </a:p>
        </p:txBody>
      </p:sp>
      <p:sp>
        <p:nvSpPr>
          <p:cNvPr id="642" name="Shape 642"/>
          <p:cNvSpPr txBox="1">
            <a:spLocks noGrp="1"/>
          </p:cNvSpPr>
          <p:nvPr>
            <p:ph type="body" idx="1"/>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lvl="0" indent="-117475">
              <a:lnSpc>
                <a:spcPct val="120000"/>
              </a:lnSpc>
              <a:buFont typeface="Arial"/>
              <a:buChar char="•"/>
            </a:pPr>
            <a:r>
              <a:rPr lang="zh-CN" altLang="en-US" sz="1500" dirty="0"/>
              <a:t>原生云计算使用开源软件完成以下任务</a:t>
            </a:r>
            <a:r>
              <a:rPr lang="en-US" altLang="zh-CN" sz="1500" dirty="0"/>
              <a:t>:</a:t>
            </a:r>
          </a:p>
          <a:p>
            <a:pPr marL="284162" lvl="1" indent="-169862">
              <a:spcBef>
                <a:spcPts val="300"/>
              </a:spcBef>
              <a:buSzPct val="65517"/>
              <a:buFont typeface="Arial"/>
              <a:buChar char="–"/>
            </a:pPr>
            <a:r>
              <a:rPr lang="zh-CN" altLang="en-US" sz="1500" dirty="0"/>
              <a:t>根据微服务将应用进行细分</a:t>
            </a:r>
            <a:r>
              <a:rPr lang="en-US" altLang="zh-CN" sz="1500" dirty="0"/>
              <a:t>,</a:t>
            </a:r>
          </a:p>
          <a:p>
            <a:pPr marL="284162" lvl="1" indent="-169862">
              <a:spcBef>
                <a:spcPts val="300"/>
              </a:spcBef>
              <a:buSzPct val="65517"/>
              <a:buFont typeface="Arial"/>
              <a:buChar char="–"/>
            </a:pPr>
            <a:r>
              <a:rPr lang="zh-CN" altLang="en-US" sz="1500" dirty="0"/>
              <a:t>将每一部份打包放入对应的容器</a:t>
            </a:r>
            <a:endParaRPr lang="en-US" altLang="zh-CN" sz="1500" i="1" dirty="0"/>
          </a:p>
          <a:p>
            <a:pPr marL="284162" lvl="1" indent="-169862">
              <a:spcBef>
                <a:spcPts val="300"/>
              </a:spcBef>
              <a:buSzPct val="65517"/>
              <a:buFont typeface="Arial"/>
              <a:buChar char="–"/>
            </a:pPr>
            <a:r>
              <a:rPr lang="zh-CN" altLang="en-US" sz="1500" dirty="0"/>
              <a:t>动态统筹管理容器，实现资源利用最大化</a:t>
            </a:r>
            <a:endParaRPr lang="en-US" altLang="zh-CN" sz="1500" dirty="0"/>
          </a:p>
          <a:p>
            <a:pPr marL="284162" lvl="1" indent="-169862">
              <a:spcBef>
                <a:spcPts val="300"/>
              </a:spcBef>
              <a:buClr>
                <a:srgbClr val="446CA9"/>
              </a:buClr>
              <a:buSzPct val="65517"/>
              <a:buFont typeface="Arial"/>
              <a:buChar char="–"/>
            </a:pPr>
            <a:endParaRPr lang="en-US" altLang="zh-CN" sz="1500" dirty="0">
              <a:solidFill>
                <a:srgbClr val="595959"/>
              </a:solidFill>
              <a:latin typeface="Century Gothic"/>
              <a:ea typeface="Century Gothic"/>
              <a:cs typeface="Century Gothic"/>
              <a:sym typeface="Century Gothic"/>
            </a:endParaRPr>
          </a:p>
        </p:txBody>
      </p:sp>
      <p:cxnSp>
        <p:nvCxnSpPr>
          <p:cNvPr id="643" name="Shape 643"/>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644" name="Shape 644"/>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645" name="Shape 645"/>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6" name="Shape 646"/>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Open</a:t>
            </a: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 Source</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647" name="Shape 647"/>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648" name="Shape 648"/>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9" name="Shape 649"/>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650" name="Shape 650"/>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651" name="Shape 651"/>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2" name="Shape 652"/>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3" name="Shape 653"/>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Open</a:t>
            </a: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 Source</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654" name="Shape 654"/>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655" name="Shape 655"/>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656" name="Shape 656"/>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657" name="Shape 657"/>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8" name="Shape 658"/>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Virtualiza-</a:t>
            </a: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tion</a:t>
            </a:r>
            <a:endParaRPr sz="1000" b="0" i="0" u="none" strike="noStrike" cap="none">
              <a:solidFill>
                <a:schemeClr val="lt1"/>
              </a:solidFill>
              <a:latin typeface="Century Gothic"/>
              <a:ea typeface="Century Gothic"/>
              <a:cs typeface="Century Gothic"/>
              <a:sym typeface="Century Gothic"/>
            </a:endParaRPr>
          </a:p>
        </p:txBody>
      </p:sp>
      <p:sp>
        <p:nvSpPr>
          <p:cNvPr id="659" name="Shape 659"/>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0" name="Shape 660"/>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1" name="Shape 661"/>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2" name="Shape 662"/>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3" name="Shape 663"/>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4" name="Shape 664"/>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5" name="Shape 665"/>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6" name="Shape 666"/>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7" name="Shape 667"/>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668" name="Shape 668"/>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669" name="Shape 669"/>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670" name="Shape 670"/>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671" name="Shape 671"/>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672" name="Shape 672"/>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673" name="Shape 673"/>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74" name="Shape 674"/>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Non-</a:t>
            </a: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Virtualized</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Hardware</a:t>
            </a:r>
            <a:endParaRPr sz="1000" b="0" i="0" u="none" strike="noStrike" cap="none">
              <a:solidFill>
                <a:schemeClr val="lt1"/>
              </a:solidFill>
              <a:latin typeface="Century Gothic"/>
              <a:ea typeface="Century Gothic"/>
              <a:cs typeface="Century Gothic"/>
              <a:sym typeface="Century Gothic"/>
            </a:endParaRPr>
          </a:p>
        </p:txBody>
      </p:sp>
      <p:sp>
        <p:nvSpPr>
          <p:cNvPr id="675" name="Shape 675"/>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676" name="Shape 676"/>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677" name="Shape 677"/>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678" name="Shape 678"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679" name="Shape 679"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680" name="Shape 680"/>
          <p:cNvPicPr preferRelativeResize="0"/>
          <p:nvPr/>
        </p:nvPicPr>
        <p:blipFill rotWithShape="1">
          <a:blip r:embed="rId6">
            <a:alphaModFix/>
          </a:blip>
          <a:srcRect/>
          <a:stretch/>
        </p:blipFill>
        <p:spPr>
          <a:xfrm>
            <a:off x="6557810" y="4093945"/>
            <a:ext cx="719700" cy="642300"/>
          </a:xfrm>
          <a:prstGeom prst="rect">
            <a:avLst/>
          </a:prstGeom>
          <a:noFill/>
          <a:ln>
            <a:noFill/>
          </a:ln>
        </p:spPr>
      </p:pic>
      <p:pic>
        <p:nvPicPr>
          <p:cNvPr id="681" name="Shape 681"/>
          <p:cNvPicPr preferRelativeResize="0"/>
          <p:nvPr/>
        </p:nvPicPr>
        <p:blipFill rotWithShape="1">
          <a:blip r:embed="rId7">
            <a:alphaModFix/>
          </a:blip>
          <a:srcRect/>
          <a:stretch/>
        </p:blipFill>
        <p:spPr>
          <a:xfrm>
            <a:off x="3350539" y="4160785"/>
            <a:ext cx="1200900" cy="507000"/>
          </a:xfrm>
          <a:prstGeom prst="rect">
            <a:avLst/>
          </a:prstGeom>
          <a:noFill/>
          <a:ln>
            <a:noFill/>
          </a:ln>
        </p:spPr>
      </p:pic>
      <p:pic>
        <p:nvPicPr>
          <p:cNvPr id="682" name="Shape 682"/>
          <p:cNvPicPr preferRelativeResize="0"/>
          <p:nvPr/>
        </p:nvPicPr>
        <p:blipFill rotWithShape="1">
          <a:blip r:embed="rId8">
            <a:alphaModFix/>
          </a:blip>
          <a:srcRect/>
          <a:stretch/>
        </p:blipFill>
        <p:spPr>
          <a:xfrm>
            <a:off x="1403686" y="4287030"/>
            <a:ext cx="1082700" cy="252000"/>
          </a:xfrm>
          <a:prstGeom prst="rect">
            <a:avLst/>
          </a:prstGeom>
          <a:noFill/>
          <a:ln>
            <a:noFill/>
          </a:ln>
        </p:spPr>
      </p:pic>
      <p:pic>
        <p:nvPicPr>
          <p:cNvPr id="683" name="Shape 683"/>
          <p:cNvPicPr preferRelativeResize="0"/>
          <p:nvPr/>
        </p:nvPicPr>
        <p:blipFill rotWithShape="1">
          <a:blip r:embed="rId9">
            <a:alphaModFix/>
          </a:blip>
          <a:srcRect/>
          <a:stretch/>
        </p:blipFill>
        <p:spPr>
          <a:xfrm>
            <a:off x="459923" y="4217353"/>
            <a:ext cx="955200" cy="413400"/>
          </a:xfrm>
          <a:prstGeom prst="rect">
            <a:avLst/>
          </a:prstGeom>
          <a:noFill/>
          <a:ln>
            <a:noFill/>
          </a:ln>
        </p:spPr>
      </p:pic>
      <p:sp>
        <p:nvSpPr>
          <p:cNvPr id="684" name="Shape 684"/>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685" name="Shape 685"/>
          <p:cNvPicPr preferRelativeResize="0"/>
          <p:nvPr/>
        </p:nvPicPr>
        <p:blipFill rotWithShape="1">
          <a:blip r:embed="rId10">
            <a:alphaModFix/>
          </a:blip>
          <a:srcRect/>
          <a:stretch/>
        </p:blipFill>
        <p:spPr>
          <a:xfrm>
            <a:off x="7896300" y="4383950"/>
            <a:ext cx="252000" cy="252000"/>
          </a:xfrm>
          <a:prstGeom prst="rect">
            <a:avLst/>
          </a:prstGeom>
          <a:noFill/>
          <a:ln>
            <a:noFill/>
          </a:ln>
        </p:spPr>
      </p:pic>
      <p:pic>
        <p:nvPicPr>
          <p:cNvPr id="686" name="Shape 686"/>
          <p:cNvPicPr preferRelativeResize="0"/>
          <p:nvPr/>
        </p:nvPicPr>
        <p:blipFill>
          <a:blip r:embed="rId11">
            <a:alphaModFix/>
          </a:blip>
          <a:stretch>
            <a:fillRect/>
          </a:stretch>
        </p:blipFill>
        <p:spPr>
          <a:xfrm>
            <a:off x="668350" y="1764450"/>
            <a:ext cx="2738254" cy="743325"/>
          </a:xfrm>
          <a:prstGeom prst="rect">
            <a:avLst/>
          </a:prstGeom>
          <a:noFill/>
          <a:ln>
            <a:noFill/>
          </a:ln>
        </p:spPr>
      </p:pic>
      <p:pic>
        <p:nvPicPr>
          <p:cNvPr id="687" name="Shape 687"/>
          <p:cNvPicPr preferRelativeResize="0"/>
          <p:nvPr/>
        </p:nvPicPr>
        <p:blipFill rotWithShape="1">
          <a:blip r:embed="rId12">
            <a:alphaModFix/>
          </a:blip>
          <a:srcRect l="17943" t="25725" r="17465" b="26802"/>
          <a:stretch/>
        </p:blipFill>
        <p:spPr>
          <a:xfrm>
            <a:off x="4558475" y="4191573"/>
            <a:ext cx="779100" cy="442508"/>
          </a:xfrm>
          <a:prstGeom prst="rect">
            <a:avLst/>
          </a:prstGeom>
          <a:noFill/>
          <a:ln>
            <a:noFill/>
          </a:ln>
        </p:spPr>
      </p:pic>
      <p:pic>
        <p:nvPicPr>
          <p:cNvPr id="688" name="Shape 688" descr="logo_AWS.png"/>
          <p:cNvPicPr preferRelativeResize="0"/>
          <p:nvPr/>
        </p:nvPicPr>
        <p:blipFill>
          <a:blip r:embed="rId13">
            <a:alphaModFix/>
          </a:blip>
          <a:stretch>
            <a:fillRect/>
          </a:stretch>
        </p:blipFill>
        <p:spPr>
          <a:xfrm>
            <a:off x="2513250" y="4191725"/>
            <a:ext cx="825000" cy="5060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71" name="Shape 137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zh-CN" altLang="en-US" kern="1200" dirty="0">
                <a:solidFill>
                  <a:schemeClr val="tx1"/>
                </a:solidFill>
                <a:latin typeface="Arial" panose="020B0604020202020204" pitchFamily="34" charset="0"/>
                <a:ea typeface="Arial" panose="020B0604020202020204" pitchFamily="34" charset="0"/>
                <a:sym typeface="Arial" panose="020B0604020202020204" pitchFamily="34" charset="0"/>
              </a:rPr>
              <a:t>基础设施即服务</a:t>
            </a:r>
            <a:r>
              <a:rPr lang="en-US" i="0" u="none" strike="noStrike" cap="none" dirty="0" smtClean="0"/>
              <a:t>IaaS</a:t>
            </a:r>
            <a:r>
              <a:rPr lang="en-US" i="0" u="none" strike="noStrike" cap="none" dirty="0"/>
              <a:t>: AWS (2006)</a:t>
            </a:r>
            <a:endParaRPr i="0" u="none" strike="noStrike" cap="none" dirty="0"/>
          </a:p>
        </p:txBody>
      </p:sp>
      <p:sp>
        <p:nvSpPr>
          <p:cNvPr id="1372" name="Shape 1372"/>
          <p:cNvSpPr txBox="1">
            <a:spLocks noGrp="1"/>
          </p:cNvSpPr>
          <p:nvPr>
            <p:ph type="body" idx="1"/>
          </p:nvPr>
        </p:nvSpPr>
        <p:spPr>
          <a:xfrm>
            <a:off x="4029550" y="974225"/>
            <a:ext cx="4890600" cy="2322300"/>
          </a:xfrm>
          <a:prstGeom prst="rect">
            <a:avLst/>
          </a:prstGeom>
          <a:noFill/>
          <a:ln>
            <a:noFill/>
          </a:ln>
        </p:spPr>
        <p:txBody>
          <a:bodyPr spcFirstLastPara="1" wrap="square" lIns="121900" tIns="121900" rIns="121900" bIns="121900" anchor="t" anchorCtr="0">
            <a:noAutofit/>
          </a:bodyPr>
          <a:lstStyle/>
          <a:p>
            <a:pPr indent="-10096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2006年，亚马逊通过发布弹性计算云</a:t>
            </a:r>
            <a:r>
              <a:rPr lang="en-US" altLang="zh-CN" sz="1600" kern="1200" dirty="0">
                <a:latin typeface="Century Gothic" charset="0"/>
                <a:ea typeface="Century Gothic" charset="0"/>
                <a:sym typeface="Century Gothic" charset="0"/>
              </a:rPr>
              <a:t>(EC2)</a:t>
            </a:r>
            <a:r>
              <a:rPr lang="zh-CN" altLang="en-US" sz="1600" kern="1200" dirty="0">
                <a:latin typeface="Century Gothic" charset="0"/>
                <a:ea typeface="Century Gothic" charset="0"/>
                <a:sym typeface="Century Gothic" charset="0"/>
              </a:rPr>
              <a:t>创造了基础设施即服务</a:t>
            </a:r>
          </a:p>
          <a:p>
            <a:pPr indent="-10096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以小时租借服务器</a:t>
            </a:r>
          </a:p>
          <a:p>
            <a:pPr indent="-100965"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把资本</a:t>
            </a:r>
            <a:r>
              <a:rPr lang="zh-CN" altLang="en-US" sz="1600" dirty="0">
                <a:latin typeface="Century Gothic" charset="0"/>
                <a:ea typeface="Century Gothic" charset="0"/>
                <a:sym typeface="Century Gothic" charset="0"/>
              </a:rPr>
              <a:t>支出</a:t>
            </a:r>
            <a:r>
              <a:rPr lang="zh-CN" altLang="en-US" sz="1600" kern="1200" dirty="0">
                <a:latin typeface="Century Gothic" charset="0"/>
                <a:ea typeface="Century Gothic" charset="0"/>
                <a:sym typeface="Century Gothic" charset="0"/>
              </a:rPr>
              <a:t>转换成运营支出</a:t>
            </a:r>
          </a:p>
          <a:p>
            <a:pPr indent="-100965" defTabSz="342900">
              <a:buFont typeface="Wingdings" panose="05000000000000000000" pitchFamily="2" charset="2"/>
              <a:buChar char="§"/>
            </a:pPr>
            <a:r>
              <a:rPr lang="zh-CN" altLang="en-US" sz="1600" dirty="0">
                <a:latin typeface="Century Gothic" charset="0"/>
                <a:ea typeface="Century Gothic" charset="0"/>
                <a:sym typeface="Century Gothic" charset="0"/>
              </a:rPr>
              <a:t>架构的基石</a:t>
            </a:r>
            <a:r>
              <a:rPr lang="zh-CN" altLang="en-US" sz="1600" kern="1200" dirty="0">
                <a:latin typeface="Century Gothic" charset="0"/>
                <a:ea typeface="Century Gothic" charset="0"/>
                <a:sym typeface="Century Gothic" charset="0"/>
              </a:rPr>
              <a:t>也是虚拟机，叫亚马逊机器映像</a:t>
            </a:r>
            <a:r>
              <a:rPr lang="en-US" altLang="zh-CN" sz="1600" kern="1200" dirty="0">
                <a:latin typeface="Century Gothic" charset="0"/>
                <a:ea typeface="Century Gothic" charset="0"/>
                <a:sym typeface="Century Gothic" charset="0"/>
              </a:rPr>
              <a:t>(AMI)</a:t>
            </a:r>
            <a:endParaRPr lang="en-US" altLang="zh-CN" sz="1600" kern="1200" dirty="0">
              <a:latin typeface="Century Gothic" charset="0"/>
              <a:ea typeface="Century Gothic" charset="0"/>
              <a:sym typeface="Century Gothic" charset="0"/>
            </a:endParaRPr>
          </a:p>
        </p:txBody>
      </p:sp>
      <p:cxnSp>
        <p:nvCxnSpPr>
          <p:cNvPr id="1373" name="Shape 1373"/>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374" name="Shape 1374"/>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375" name="Shape 1375"/>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376" name="Shape 1376"/>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377" name="Shape 1377"/>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378" name="Shape 1378"/>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79" name="Shape 1379"/>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0" name="Shape 1380"/>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1" name="Shape 1381"/>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2" name="Shape 1382"/>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3" name="Shape 1383"/>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4" name="Shape 1384"/>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5" name="Shape 1385"/>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6" name="Shape 1386"/>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7" name="Shape 1387"/>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388" name="Shape 1388"/>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389" name="Shape 1389"/>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390" name="Shape 1390"/>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Virtualiza-</a:t>
            </a: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tion</a:t>
            </a:r>
            <a:endParaRPr sz="1000" b="0" i="0" u="none" strike="noStrike" cap="none">
              <a:solidFill>
                <a:schemeClr val="lt1"/>
              </a:solidFill>
              <a:latin typeface="Century Gothic"/>
              <a:ea typeface="Century Gothic"/>
              <a:cs typeface="Century Gothic"/>
              <a:sym typeface="Century Gothic"/>
            </a:endParaRPr>
          </a:p>
        </p:txBody>
      </p:sp>
      <p:pic>
        <p:nvPicPr>
          <p:cNvPr id="1391" name="Shape 1391"/>
          <p:cNvPicPr preferRelativeResize="0"/>
          <p:nvPr/>
        </p:nvPicPr>
        <p:blipFill rotWithShape="1">
          <a:blip r:embed="rId3">
            <a:alphaModFix/>
          </a:blip>
          <a:srcRect/>
          <a:stretch/>
        </p:blipFill>
        <p:spPr>
          <a:xfrm>
            <a:off x="1403686" y="4287030"/>
            <a:ext cx="1082700" cy="252000"/>
          </a:xfrm>
          <a:prstGeom prst="rect">
            <a:avLst/>
          </a:prstGeom>
          <a:noFill/>
          <a:ln>
            <a:noFill/>
          </a:ln>
        </p:spPr>
      </p:pic>
      <p:sp>
        <p:nvSpPr>
          <p:cNvPr id="1392" name="Shape 1392"/>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93" name="Shape 1393"/>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Non-</a:t>
            </a: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Virtualized</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Hardware</a:t>
            </a:r>
            <a:endParaRPr sz="1000" b="0" i="0" u="none" strike="noStrike" cap="none">
              <a:solidFill>
                <a:schemeClr val="lt1"/>
              </a:solidFill>
              <a:latin typeface="Century Gothic"/>
              <a:ea typeface="Century Gothic"/>
              <a:cs typeface="Century Gothic"/>
              <a:sym typeface="Century Gothic"/>
            </a:endParaRPr>
          </a:p>
        </p:txBody>
      </p:sp>
      <p:pic>
        <p:nvPicPr>
          <p:cNvPr id="1394" name="Shape 1394"/>
          <p:cNvPicPr preferRelativeResize="0"/>
          <p:nvPr/>
        </p:nvPicPr>
        <p:blipFill rotWithShape="1">
          <a:blip r:embed="rId4">
            <a:alphaModFix/>
          </a:blip>
          <a:srcRect/>
          <a:stretch/>
        </p:blipFill>
        <p:spPr>
          <a:xfrm>
            <a:off x="459923" y="4217353"/>
            <a:ext cx="955200" cy="413400"/>
          </a:xfrm>
          <a:prstGeom prst="rect">
            <a:avLst/>
          </a:prstGeom>
          <a:noFill/>
          <a:ln>
            <a:noFill/>
          </a:ln>
        </p:spPr>
      </p:pic>
      <p:sp>
        <p:nvSpPr>
          <p:cNvPr id="1395" name="Shape 1395"/>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396" name="Shape 1396" descr="logo_AWS.png"/>
          <p:cNvPicPr preferRelativeResize="0"/>
          <p:nvPr/>
        </p:nvPicPr>
        <p:blipFill>
          <a:blip r:embed="rId5">
            <a:alphaModFix/>
          </a:blip>
          <a:stretch>
            <a:fillRect/>
          </a:stretch>
        </p:blipFill>
        <p:spPr>
          <a:xfrm>
            <a:off x="2534850" y="4191725"/>
            <a:ext cx="825000" cy="506000"/>
          </a:xfrm>
          <a:prstGeom prst="rect">
            <a:avLst/>
          </a:prstGeom>
          <a:noFill/>
          <a:ln>
            <a:noFill/>
          </a:ln>
        </p:spPr>
      </p:pic>
      <p:pic>
        <p:nvPicPr>
          <p:cNvPr id="1397" name="Shape 1397" descr="logo_AWS.png"/>
          <p:cNvPicPr preferRelativeResize="0"/>
          <p:nvPr/>
        </p:nvPicPr>
        <p:blipFill>
          <a:blip r:embed="rId5">
            <a:alphaModFix/>
          </a:blip>
          <a:stretch>
            <a:fillRect/>
          </a:stretch>
        </p:blipFill>
        <p:spPr>
          <a:xfrm>
            <a:off x="722587" y="1177500"/>
            <a:ext cx="2481175" cy="152178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01"/>
        <p:cNvGrpSpPr/>
        <p:nvPr/>
      </p:nvGrpSpPr>
      <p:grpSpPr>
        <a:xfrm>
          <a:off x="0" y="0"/>
          <a:ext cx="0" cy="0"/>
          <a:chOff x="0" y="0"/>
          <a:chExt cx="0" cy="0"/>
        </a:xfrm>
      </p:grpSpPr>
      <p:sp>
        <p:nvSpPr>
          <p:cNvPr id="1402" name="Shape 1402"/>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smtClean="0"/>
              <a:t>平台即服务</a:t>
            </a:r>
            <a:r>
              <a:rPr lang="en-US" i="0" u="none" strike="noStrike" cap="none" dirty="0" smtClean="0"/>
              <a:t>PaaS</a:t>
            </a:r>
            <a:r>
              <a:rPr lang="en-US" i="0" u="none" strike="noStrike" cap="none" dirty="0"/>
              <a:t>: </a:t>
            </a:r>
            <a:r>
              <a:rPr lang="en-US" i="0" u="none" strike="noStrike" cap="none" dirty="0" err="1"/>
              <a:t>Heroku</a:t>
            </a:r>
            <a:r>
              <a:rPr lang="en-US" i="0" u="none" strike="noStrike" cap="none" dirty="0"/>
              <a:t> (2009)</a:t>
            </a:r>
            <a:endParaRPr i="0" u="none" strike="noStrike" cap="none" dirty="0"/>
          </a:p>
        </p:txBody>
      </p:sp>
      <p:sp>
        <p:nvSpPr>
          <p:cNvPr id="1403" name="Shape 1403"/>
          <p:cNvSpPr txBox="1">
            <a:spLocks noGrp="1"/>
          </p:cNvSpPr>
          <p:nvPr>
            <p:ph type="body" idx="1"/>
          </p:nvPr>
        </p:nvSpPr>
        <p:spPr>
          <a:xfrm>
            <a:off x="3659675" y="974225"/>
            <a:ext cx="5260500" cy="1825800"/>
          </a:xfrm>
          <a:prstGeom prst="rect">
            <a:avLst/>
          </a:prstGeom>
          <a:noFill/>
          <a:ln>
            <a:noFill/>
          </a:ln>
        </p:spPr>
        <p:txBody>
          <a:bodyPr spcFirstLastPara="1" wrap="square" lIns="121900" tIns="121900" rIns="121900" bIns="121900" anchor="t" anchorCtr="0">
            <a:noAutofit/>
          </a:bodyPr>
          <a:lstStyle/>
          <a:p>
            <a:pPr marL="118110" indent="-118110" defTabSz="342900">
              <a:lnSpc>
                <a:spcPct val="90000"/>
              </a:lnSpc>
              <a:buFont typeface="Wingdings" panose="05000000000000000000" pitchFamily="2" charset="2"/>
              <a:buChar char="§"/>
            </a:pPr>
            <a:r>
              <a:rPr lang="zh-CN" altLang="en-US" sz="1600" kern="1200" dirty="0">
                <a:latin typeface="Century Gothic" charset="0"/>
                <a:ea typeface="Century Gothic" charset="0"/>
                <a:sym typeface="Century Gothic" charset="0"/>
              </a:rPr>
              <a:t>2009，Heroku的发布使“平台即服务”流行起来</a:t>
            </a:r>
          </a:p>
          <a:p>
            <a:pPr marL="118110" indent="-118110" defTabSz="342900">
              <a:lnSpc>
                <a:spcPct val="90000"/>
              </a:lnSpc>
              <a:buFont typeface="Wingdings" panose="05000000000000000000" pitchFamily="2" charset="2"/>
              <a:buChar char="§"/>
            </a:pPr>
            <a:r>
              <a:rPr lang="zh-CN" altLang="en-US" sz="1600" dirty="0">
                <a:latin typeface="Century Gothic" charset="0"/>
                <a:ea typeface="Century Gothic" charset="0"/>
                <a:sym typeface="Century Gothic" charset="0"/>
              </a:rPr>
              <a:t>架构的基石</a:t>
            </a:r>
            <a:r>
              <a:rPr lang="zh-CN" altLang="en-US" sz="1600" kern="1200" dirty="0">
                <a:latin typeface="Century Gothic" charset="0"/>
                <a:ea typeface="Century Gothic" charset="0"/>
                <a:sym typeface="Century Gothic" charset="0"/>
              </a:rPr>
              <a:t>是</a:t>
            </a:r>
            <a:r>
              <a:rPr lang="en-US" altLang="zh-CN" sz="1600" kern="1200" dirty="0" err="1">
                <a:latin typeface="Century Gothic" charset="0"/>
                <a:ea typeface="Century Gothic" charset="0"/>
                <a:sym typeface="Century Gothic" charset="0"/>
              </a:rPr>
              <a:t>Buildpack</a:t>
            </a:r>
            <a:r>
              <a:rPr lang="zh-CN" altLang="en-US" sz="1600" kern="1200" dirty="0">
                <a:latin typeface="Century Gothic" charset="0"/>
                <a:ea typeface="Century Gothic" charset="0"/>
                <a:sym typeface="Century Gothic" charset="0"/>
              </a:rPr>
              <a:t>，启用容器化的12因素应用程序</a:t>
            </a:r>
          </a:p>
          <a:p>
            <a:pPr marL="225266" lvl="1" indent="-107156" defTabSz="342900">
              <a:lnSpc>
                <a:spcPct val="90000"/>
              </a:lnSpc>
              <a:buSzPct val="80000"/>
              <a:buFont typeface="Arial" panose="020B0604020202020204" pitchFamily="34" charset="0"/>
              <a:buChar char="•"/>
            </a:pPr>
            <a:r>
              <a:rPr lang="zh-CN" altLang="en-US" dirty="0">
                <a:latin typeface="Century Gothic" charset="0"/>
                <a:ea typeface="Century Gothic" charset="0"/>
                <a:sym typeface="Century Gothic" charset="0"/>
              </a:rPr>
              <a:t>构建容器</a:t>
            </a:r>
            <a:r>
              <a:rPr lang="zh-CN" altLang="en-US" kern="1200" dirty="0">
                <a:latin typeface="Century Gothic" charset="0"/>
                <a:ea typeface="Century Gothic" charset="0"/>
                <a:sym typeface="Century Gothic" charset="0"/>
              </a:rPr>
              <a:t>的过程是不透明的，但是:</a:t>
            </a:r>
          </a:p>
          <a:p>
            <a:pPr marL="225266" lvl="1" indent="-107156" defTabSz="342900">
              <a:lnSpc>
                <a:spcPct val="90000"/>
              </a:lnSpc>
              <a:buSzPct val="80000"/>
              <a:buFont typeface="Arial" panose="020B0604020202020204" pitchFamily="34" charset="0"/>
              <a:buChar char="•"/>
            </a:pPr>
            <a:r>
              <a:rPr lang="zh-CN" altLang="en-US" kern="1200" dirty="0">
                <a:latin typeface="Century Gothic" charset="0"/>
                <a:ea typeface="Century Gothic" charset="0"/>
                <a:sym typeface="Century Gothic" charset="0"/>
              </a:rPr>
              <a:t>部署新版本的应用只是：</a:t>
            </a:r>
            <a:r>
              <a:rPr lang="zh-CN" altLang="en-US" kern="1200" dirty="0">
                <a:latin typeface="Courier" charset="0"/>
                <a:ea typeface="Courier" charset="0"/>
                <a:sym typeface="Courier" charset="0"/>
              </a:rPr>
              <a:t>git push heroku</a:t>
            </a:r>
            <a:endParaRPr lang="zh-CN" altLang="en-US" sz="2300" kern="1200" dirty="0">
              <a:latin typeface="Arial" panose="020B0604020202020204" pitchFamily="34" charset="0"/>
              <a:ea typeface="Arial" panose="020B0604020202020204" pitchFamily="34" charset="0"/>
              <a:sym typeface="Arial" panose="020B0604020202020204" pitchFamily="34" charset="0"/>
            </a:endParaRPr>
          </a:p>
        </p:txBody>
      </p:sp>
      <p:pic>
        <p:nvPicPr>
          <p:cNvPr id="1404" name="Shape 1404"/>
          <p:cNvPicPr preferRelativeResize="0"/>
          <p:nvPr/>
        </p:nvPicPr>
        <p:blipFill rotWithShape="1">
          <a:blip r:embed="rId3">
            <a:alphaModFix/>
          </a:blip>
          <a:srcRect/>
          <a:stretch/>
        </p:blipFill>
        <p:spPr>
          <a:xfrm>
            <a:off x="328718" y="803766"/>
            <a:ext cx="3399600" cy="1435500"/>
          </a:xfrm>
          <a:prstGeom prst="rect">
            <a:avLst/>
          </a:prstGeom>
          <a:noFill/>
          <a:ln>
            <a:noFill/>
          </a:ln>
        </p:spPr>
      </p:pic>
      <p:cxnSp>
        <p:nvCxnSpPr>
          <p:cNvPr id="1405" name="Shape 1405"/>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406" name="Shape 1406"/>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407" name="Shape 1407"/>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8" name="Shape 1408"/>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sp>
        <p:nvSpPr>
          <p:cNvPr id="1409" name="Shape 1409"/>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10" name="Shape 1410"/>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11" name="Shape 1411"/>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12" name="Shape 1412"/>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cxnSp>
        <p:nvCxnSpPr>
          <p:cNvPr id="1413" name="Shape 1413"/>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14" name="Shape 1414"/>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15" name="Shape 1415"/>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16" name="Shape 1416"/>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17" name="Shape 1417"/>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18" name="Shape 1418"/>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19" name="Shape 1419"/>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20" name="Shape 1420"/>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21" name="Shape 1421"/>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22" name="Shape 1422"/>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23" name="Shape 1423"/>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24" name="Shape 1424"/>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25" name="Shape 1425"/>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426" name="Shape 1426"/>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427" name="Shape 1427"/>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Virtualiza-</a:t>
            </a: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tion</a:t>
            </a:r>
            <a:endParaRPr sz="1000" b="0" i="0" u="none" strike="noStrike" cap="none">
              <a:solidFill>
                <a:schemeClr val="lt1"/>
              </a:solidFill>
              <a:latin typeface="Century Gothic"/>
              <a:ea typeface="Century Gothic"/>
              <a:cs typeface="Century Gothic"/>
              <a:sym typeface="Century Gothic"/>
            </a:endParaRPr>
          </a:p>
        </p:txBody>
      </p:sp>
      <p:pic>
        <p:nvPicPr>
          <p:cNvPr id="1428" name="Shape 1428"/>
          <p:cNvPicPr preferRelativeResize="0"/>
          <p:nvPr/>
        </p:nvPicPr>
        <p:blipFill rotWithShape="1">
          <a:blip r:embed="rId4">
            <a:alphaModFix/>
          </a:blip>
          <a:srcRect/>
          <a:stretch/>
        </p:blipFill>
        <p:spPr>
          <a:xfrm>
            <a:off x="3350539" y="4160785"/>
            <a:ext cx="1200900" cy="507000"/>
          </a:xfrm>
          <a:prstGeom prst="rect">
            <a:avLst/>
          </a:prstGeom>
          <a:noFill/>
          <a:ln>
            <a:noFill/>
          </a:ln>
        </p:spPr>
      </p:pic>
      <p:pic>
        <p:nvPicPr>
          <p:cNvPr id="1429" name="Shape 1429"/>
          <p:cNvPicPr preferRelativeResize="0"/>
          <p:nvPr/>
        </p:nvPicPr>
        <p:blipFill rotWithShape="1">
          <a:blip r:embed="rId5">
            <a:alphaModFix/>
          </a:blip>
          <a:srcRect/>
          <a:stretch/>
        </p:blipFill>
        <p:spPr>
          <a:xfrm>
            <a:off x="1403686" y="4287030"/>
            <a:ext cx="1082700" cy="252000"/>
          </a:xfrm>
          <a:prstGeom prst="rect">
            <a:avLst/>
          </a:prstGeom>
          <a:noFill/>
          <a:ln>
            <a:noFill/>
          </a:ln>
        </p:spPr>
      </p:pic>
      <p:sp>
        <p:nvSpPr>
          <p:cNvPr id="1430" name="Shape 1430"/>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1" name="Shape 1431"/>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Non-</a:t>
            </a: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Virtualized</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Hardware</a:t>
            </a:r>
            <a:endParaRPr sz="1000" b="0" i="0" u="none" strike="noStrike" cap="none">
              <a:solidFill>
                <a:schemeClr val="lt1"/>
              </a:solidFill>
              <a:latin typeface="Century Gothic"/>
              <a:ea typeface="Century Gothic"/>
              <a:cs typeface="Century Gothic"/>
              <a:sym typeface="Century Gothic"/>
            </a:endParaRPr>
          </a:p>
        </p:txBody>
      </p:sp>
      <p:pic>
        <p:nvPicPr>
          <p:cNvPr id="1432" name="Shape 1432"/>
          <p:cNvPicPr preferRelativeResize="0"/>
          <p:nvPr/>
        </p:nvPicPr>
        <p:blipFill rotWithShape="1">
          <a:blip r:embed="rId6">
            <a:alphaModFix/>
          </a:blip>
          <a:srcRect/>
          <a:stretch/>
        </p:blipFill>
        <p:spPr>
          <a:xfrm>
            <a:off x="459923" y="4217353"/>
            <a:ext cx="955200" cy="413400"/>
          </a:xfrm>
          <a:prstGeom prst="rect">
            <a:avLst/>
          </a:prstGeom>
          <a:noFill/>
          <a:ln>
            <a:noFill/>
          </a:ln>
        </p:spPr>
      </p:pic>
      <p:pic>
        <p:nvPicPr>
          <p:cNvPr id="1433" name="Shape 1433" descr="logo_AWS.png"/>
          <p:cNvPicPr preferRelativeResize="0"/>
          <p:nvPr/>
        </p:nvPicPr>
        <p:blipFill>
          <a:blip r:embed="rId7">
            <a:alphaModFix/>
          </a:blip>
          <a:stretch>
            <a:fillRect/>
          </a:stretch>
        </p:blipFill>
        <p:spPr>
          <a:xfrm>
            <a:off x="2513250" y="4191725"/>
            <a:ext cx="825000" cy="5060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37"/>
        <p:cNvGrpSpPr/>
        <p:nvPr/>
      </p:nvGrpSpPr>
      <p:grpSpPr>
        <a:xfrm>
          <a:off x="0" y="0"/>
          <a:ext cx="0" cy="0"/>
          <a:chOff x="0" y="0"/>
          <a:chExt cx="0" cy="0"/>
        </a:xfrm>
      </p:grpSpPr>
      <p:sp>
        <p:nvSpPr>
          <p:cNvPr id="1438" name="Shape 143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Open Source IaaS: OpenStack (2010)</a:t>
            </a:r>
            <a:endParaRPr i="0" u="none" strike="noStrike" cap="none"/>
          </a:p>
        </p:txBody>
      </p:sp>
      <p:sp>
        <p:nvSpPr>
          <p:cNvPr id="1439" name="Shape 1439"/>
          <p:cNvSpPr txBox="1">
            <a:spLocks noGrp="1"/>
          </p:cNvSpPr>
          <p:nvPr>
            <p:ph type="body" idx="1"/>
          </p:nvPr>
        </p:nvSpPr>
        <p:spPr>
          <a:xfrm>
            <a:off x="3659675" y="974225"/>
            <a:ext cx="5260500" cy="1719300"/>
          </a:xfrm>
          <a:prstGeom prst="rect">
            <a:avLst/>
          </a:prstGeom>
          <a:noFill/>
          <a:ln>
            <a:noFill/>
          </a:ln>
        </p:spPr>
        <p:txBody>
          <a:bodyPr spcFirstLastPara="1" wrap="square" lIns="121900" tIns="121900" rIns="121900" bIns="121900" anchor="t" anchorCtr="0">
            <a:noAutofit/>
          </a:bodyPr>
          <a:lstStyle/>
          <a:p>
            <a:pPr marL="118110" indent="-118110"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OpenStack 把一群非常杰出、多元的供应商集合到一起，创造了一个开源“基础设施即服务”</a:t>
            </a:r>
          </a:p>
          <a:p>
            <a:pPr marL="118110" indent="-118110"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 与AWS和VMWare竞争</a:t>
            </a:r>
          </a:p>
          <a:p>
            <a:pPr marL="118110" indent="-118110" defTabSz="342900">
              <a:buFont typeface="Wingdings" panose="05000000000000000000" pitchFamily="2" charset="2"/>
              <a:buChar char="§"/>
            </a:pPr>
            <a:r>
              <a:rPr lang="zh-CN" altLang="en-US" sz="1600" kern="1200" dirty="0">
                <a:latin typeface="Century Gothic" charset="0"/>
                <a:ea typeface="Century Gothic" charset="0"/>
                <a:sym typeface="Century Gothic" charset="0"/>
              </a:rPr>
              <a:t>基石仍然是虚拟机</a:t>
            </a:r>
            <a:endParaRPr lang="zh-CN" altLang="en-US" sz="1600" kern="1200" dirty="0">
              <a:latin typeface="Century Gothic" charset="0"/>
              <a:ea typeface="Century Gothic" charset="0"/>
              <a:sym typeface="Century Gothic" charset="0"/>
            </a:endParaRPr>
          </a:p>
        </p:txBody>
      </p:sp>
      <p:cxnSp>
        <p:nvCxnSpPr>
          <p:cNvPr id="1440" name="Shape 1440"/>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441" name="Shape 1441"/>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442" name="Shape 1442"/>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43" name="Shape 1443"/>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开源的</a:t>
            </a:r>
            <a:r>
              <a:rPr lang="en-US" sz="1000" b="0" i="0" u="none" strike="noStrike" cap="none" dirty="0" smtClean="0">
                <a:solidFill>
                  <a:schemeClr val="lt1"/>
                </a:solidFill>
                <a:latin typeface="Century Gothic"/>
                <a:ea typeface="Century Gothic"/>
                <a:cs typeface="Century Gothic"/>
                <a:sym typeface="Century Gothic"/>
              </a:rPr>
              <a:t>IaaS</a:t>
            </a:r>
            <a:endParaRPr sz="1000" b="0" i="0" u="none" strike="noStrike" cap="none" dirty="0">
              <a:solidFill>
                <a:schemeClr val="lt1"/>
              </a:solidFill>
              <a:latin typeface="Century Gothic"/>
              <a:ea typeface="Century Gothic"/>
              <a:cs typeface="Century Gothic"/>
              <a:sym typeface="Century Gothic"/>
            </a:endParaRPr>
          </a:p>
        </p:txBody>
      </p:sp>
      <p:cxnSp>
        <p:nvCxnSpPr>
          <p:cNvPr id="1444" name="Shape 1444"/>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445" name="Shape 1445"/>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46" name="Shape 1446"/>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sp>
        <p:nvSpPr>
          <p:cNvPr id="1447" name="Shape 1447"/>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48" name="Shape 1448"/>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49" name="Shape 1449"/>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50" name="Shape 1450"/>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51" name="Shape 1451"/>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52" name="Shape 1452"/>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53" name="Shape 1453"/>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54" name="Shape 1454"/>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55" name="Shape 1455"/>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56" name="Shape 1456"/>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57" name="Shape 1457"/>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58" name="Shape 1458"/>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59" name="Shape 1459"/>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0" name="Shape 1460"/>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61" name="Shape 1461"/>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62" name="Shape 1462"/>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463" name="Shape 1463"/>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464" name="Shape 1464"/>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465" name="Shape 1465"/>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6" name="Shape 1466"/>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非虚拟化硬件</a:t>
            </a:r>
            <a:endParaRPr sz="1000" b="0" i="0" u="none" strike="noStrike" cap="none" dirty="0">
              <a:solidFill>
                <a:schemeClr val="lt1"/>
              </a:solidFill>
              <a:latin typeface="Century Gothic"/>
              <a:ea typeface="Century Gothic"/>
              <a:cs typeface="Century Gothic"/>
              <a:sym typeface="Century Gothic"/>
            </a:endParaRPr>
          </a:p>
        </p:txBody>
      </p:sp>
      <p:sp>
        <p:nvSpPr>
          <p:cNvPr id="1467" name="Shape 1467"/>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虚拟机</a:t>
            </a:r>
            <a:endParaRPr sz="1000" b="0" i="0" u="none" strike="noStrike" cap="none" dirty="0">
              <a:solidFill>
                <a:schemeClr val="lt1"/>
              </a:solidFill>
              <a:latin typeface="Century Gothic"/>
              <a:ea typeface="Century Gothic"/>
              <a:cs typeface="Century Gothic"/>
              <a:sym typeface="Century Gothic"/>
            </a:endParaRPr>
          </a:p>
        </p:txBody>
      </p:sp>
      <p:pic>
        <p:nvPicPr>
          <p:cNvPr id="1468" name="Shape 1468"/>
          <p:cNvPicPr preferRelativeResize="0"/>
          <p:nvPr/>
        </p:nvPicPr>
        <p:blipFill rotWithShape="1">
          <a:blip r:embed="rId3">
            <a:alphaModFix/>
          </a:blip>
          <a:srcRect/>
          <a:stretch/>
        </p:blipFill>
        <p:spPr>
          <a:xfrm>
            <a:off x="3350539" y="4160785"/>
            <a:ext cx="1200900" cy="507000"/>
          </a:xfrm>
          <a:prstGeom prst="rect">
            <a:avLst/>
          </a:prstGeom>
          <a:noFill/>
          <a:ln>
            <a:noFill/>
          </a:ln>
        </p:spPr>
      </p:pic>
      <p:pic>
        <p:nvPicPr>
          <p:cNvPr id="1469" name="Shape 1469"/>
          <p:cNvPicPr preferRelativeResize="0"/>
          <p:nvPr/>
        </p:nvPicPr>
        <p:blipFill rotWithShape="1">
          <a:blip r:embed="rId4">
            <a:alphaModFix/>
          </a:blip>
          <a:srcRect/>
          <a:stretch/>
        </p:blipFill>
        <p:spPr>
          <a:xfrm>
            <a:off x="1403686" y="4287030"/>
            <a:ext cx="1082700" cy="252000"/>
          </a:xfrm>
          <a:prstGeom prst="rect">
            <a:avLst/>
          </a:prstGeom>
          <a:noFill/>
          <a:ln>
            <a:noFill/>
          </a:ln>
        </p:spPr>
      </p:pic>
      <p:pic>
        <p:nvPicPr>
          <p:cNvPr id="1470" name="Shape 1470"/>
          <p:cNvPicPr preferRelativeResize="0"/>
          <p:nvPr/>
        </p:nvPicPr>
        <p:blipFill rotWithShape="1">
          <a:blip r:embed="rId5">
            <a:alphaModFix/>
          </a:blip>
          <a:srcRect/>
          <a:stretch/>
        </p:blipFill>
        <p:spPr>
          <a:xfrm>
            <a:off x="459923" y="4217353"/>
            <a:ext cx="955200" cy="413400"/>
          </a:xfrm>
          <a:prstGeom prst="rect">
            <a:avLst/>
          </a:prstGeom>
          <a:noFill/>
          <a:ln>
            <a:noFill/>
          </a:ln>
        </p:spPr>
      </p:pic>
      <p:sp>
        <p:nvSpPr>
          <p:cNvPr id="1471" name="Shape 1471"/>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472" name="Shape 1472"/>
          <p:cNvPicPr preferRelativeResize="0"/>
          <p:nvPr/>
        </p:nvPicPr>
        <p:blipFill rotWithShape="1">
          <a:blip r:embed="rId6">
            <a:alphaModFix/>
          </a:blip>
          <a:srcRect l="17943" t="25725" r="17465" b="26802"/>
          <a:stretch/>
        </p:blipFill>
        <p:spPr>
          <a:xfrm>
            <a:off x="860400" y="1129875"/>
            <a:ext cx="2185350" cy="1241225"/>
          </a:xfrm>
          <a:prstGeom prst="rect">
            <a:avLst/>
          </a:prstGeom>
          <a:noFill/>
          <a:ln>
            <a:noFill/>
          </a:ln>
        </p:spPr>
      </p:pic>
      <p:pic>
        <p:nvPicPr>
          <p:cNvPr id="1473" name="Shape 1473"/>
          <p:cNvPicPr preferRelativeResize="0"/>
          <p:nvPr/>
        </p:nvPicPr>
        <p:blipFill rotWithShape="1">
          <a:blip r:embed="rId6">
            <a:alphaModFix/>
          </a:blip>
          <a:srcRect l="17943" t="25725" r="17465" b="26802"/>
          <a:stretch/>
        </p:blipFill>
        <p:spPr>
          <a:xfrm>
            <a:off x="4558475" y="4191573"/>
            <a:ext cx="779100" cy="442508"/>
          </a:xfrm>
          <a:prstGeom prst="rect">
            <a:avLst/>
          </a:prstGeom>
          <a:noFill/>
          <a:ln>
            <a:noFill/>
          </a:ln>
        </p:spPr>
      </p:pic>
      <p:pic>
        <p:nvPicPr>
          <p:cNvPr id="1474" name="Shape 1474" descr="logo_AWS.png"/>
          <p:cNvPicPr preferRelativeResize="0"/>
          <p:nvPr/>
        </p:nvPicPr>
        <p:blipFill>
          <a:blip r:embed="rId7">
            <a:alphaModFix/>
          </a:blip>
          <a:stretch>
            <a:fillRect/>
          </a:stretch>
        </p:blipFill>
        <p:spPr>
          <a:xfrm>
            <a:off x="2513250" y="4191725"/>
            <a:ext cx="825000" cy="5060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78"/>
        <p:cNvGrpSpPr/>
        <p:nvPr/>
      </p:nvGrpSpPr>
      <p:grpSpPr>
        <a:xfrm>
          <a:off x="0" y="0"/>
          <a:ext cx="0" cy="0"/>
          <a:chOff x="0" y="0"/>
          <a:chExt cx="0" cy="0"/>
        </a:xfrm>
      </p:grpSpPr>
      <p:sp>
        <p:nvSpPr>
          <p:cNvPr id="1479" name="Shape 1479"/>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Open Source PaaS: Cloud Foundry (2011)</a:t>
            </a:r>
            <a:endParaRPr i="0" u="none" strike="noStrike" cap="none"/>
          </a:p>
        </p:txBody>
      </p:sp>
      <p:sp>
        <p:nvSpPr>
          <p:cNvPr id="1480" name="Shape 1480"/>
          <p:cNvSpPr txBox="1">
            <a:spLocks noGrp="1"/>
          </p:cNvSpPr>
          <p:nvPr>
            <p:ph type="body" idx="1"/>
          </p:nvPr>
        </p:nvSpPr>
        <p:spPr>
          <a:xfrm>
            <a:off x="4362200" y="974225"/>
            <a:ext cx="4557900" cy="1546800"/>
          </a:xfrm>
          <a:prstGeom prst="rect">
            <a:avLst/>
          </a:prstGeom>
          <a:noFill/>
          <a:ln>
            <a:noFill/>
          </a:ln>
        </p:spPr>
        <p:txBody>
          <a:bodyPr spcFirstLastPara="1" wrap="square" lIns="121900" tIns="121900" rIns="121900" bIns="121900" anchor="t" anchorCtr="0">
            <a:noAutofit/>
          </a:bodyPr>
          <a:lstStyle/>
          <a:p>
            <a:pPr marL="115887" indent="-115887">
              <a:buFont typeface="Arial"/>
              <a:buChar char="•"/>
            </a:pPr>
            <a:r>
              <a:rPr lang="zh-CN" altLang="en-US" sz="1600" kern="1200" dirty="0">
                <a:latin typeface="Century Gothic" charset="0"/>
                <a:ea typeface="Arial" panose="020B0604020202020204" pitchFamily="34" charset="0"/>
                <a:sym typeface="Century Gothic" charset="0"/>
              </a:rPr>
              <a:t>Pivotal</a:t>
            </a:r>
            <a:r>
              <a:rPr lang="zh-CN" altLang="en-US" sz="1600" kern="1200" dirty="0">
                <a:latin typeface="Century Gothic" charset="0"/>
                <a:ea typeface="宋体" panose="02010600030101010101" pitchFamily="2" charset="-122"/>
                <a:sym typeface="Century Gothic" charset="0"/>
              </a:rPr>
              <a:t>建立了Heroku PaaS的开源替代方案，并在2014年底启动Cloud Foundary基金会</a:t>
            </a:r>
            <a:endParaRPr lang="en-US" altLang="zh-CN" sz="1480" dirty="0">
              <a:solidFill>
                <a:srgbClr val="595959"/>
              </a:solidFill>
              <a:latin typeface="Century Gothic"/>
              <a:ea typeface="Century Gothic"/>
              <a:cs typeface="Century Gothic"/>
              <a:sym typeface="Century Gothic"/>
            </a:endParaRPr>
          </a:p>
          <a:p>
            <a:pPr marL="115887" lvl="0" indent="-115887">
              <a:spcBef>
                <a:spcPts val="600"/>
              </a:spcBef>
              <a:buClr>
                <a:srgbClr val="446CA9"/>
              </a:buClr>
              <a:buSzPct val="100000"/>
              <a:buFont typeface="Arial"/>
              <a:buChar char="•"/>
            </a:pPr>
            <a:r>
              <a:rPr lang="zh-CN" altLang="en-US" sz="1480" dirty="0">
                <a:solidFill>
                  <a:srgbClr val="595959"/>
                </a:solidFill>
                <a:latin typeface="Century Gothic"/>
                <a:ea typeface="Century Gothic"/>
                <a:cs typeface="Century Gothic"/>
                <a:sym typeface="Century Gothic"/>
              </a:rPr>
              <a:t>建立模块是花园容器，能够承载</a:t>
            </a:r>
            <a:r>
              <a:rPr lang="en-US" altLang="zh-CN" sz="1480" dirty="0" err="1">
                <a:solidFill>
                  <a:srgbClr val="595959"/>
                </a:solidFill>
                <a:latin typeface="Century Gothic"/>
                <a:ea typeface="Century Gothic"/>
                <a:cs typeface="Century Gothic"/>
                <a:sym typeface="Century Gothic"/>
              </a:rPr>
              <a:t>Heroku</a:t>
            </a:r>
            <a:r>
              <a:rPr lang="en-US" altLang="zh-CN" sz="1480" dirty="0">
                <a:solidFill>
                  <a:srgbClr val="595959"/>
                </a:solidFill>
                <a:latin typeface="Century Gothic"/>
                <a:ea typeface="Century Gothic"/>
                <a:cs typeface="Century Gothic"/>
                <a:sym typeface="Century Gothic"/>
              </a:rPr>
              <a:t> </a:t>
            </a:r>
            <a:r>
              <a:rPr lang="en-US" altLang="zh-CN" sz="1480" dirty="0" err="1">
                <a:solidFill>
                  <a:srgbClr val="595959"/>
                </a:solidFill>
                <a:latin typeface="Century Gothic"/>
                <a:ea typeface="Century Gothic"/>
                <a:cs typeface="Century Gothic"/>
                <a:sym typeface="Century Gothic"/>
              </a:rPr>
              <a:t>buildpacks</a:t>
            </a:r>
            <a:r>
              <a:rPr lang="en-US" altLang="zh-CN" sz="1480" dirty="0">
                <a:solidFill>
                  <a:srgbClr val="595959"/>
                </a:solidFill>
                <a:latin typeface="Century Gothic"/>
                <a:ea typeface="Century Gothic"/>
                <a:cs typeface="Century Gothic"/>
                <a:sym typeface="Century Gothic"/>
              </a:rPr>
              <a:t>, Docker containers </a:t>
            </a:r>
            <a:r>
              <a:rPr lang="zh-CN" altLang="en-US" sz="1480" dirty="0"/>
              <a:t>，甚至非</a:t>
            </a:r>
            <a:r>
              <a:rPr lang="en-US" altLang="zh-CN" sz="1480" dirty="0">
                <a:solidFill>
                  <a:srgbClr val="595959"/>
                </a:solidFill>
                <a:latin typeface="Century Gothic"/>
                <a:ea typeface="Century Gothic"/>
                <a:cs typeface="Century Gothic"/>
                <a:sym typeface="Century Gothic"/>
              </a:rPr>
              <a:t> non-Linux OSes</a:t>
            </a:r>
            <a:endParaRPr lang="en-US" altLang="zh-CN" sz="1480" dirty="0">
              <a:solidFill>
                <a:srgbClr val="595959"/>
              </a:solidFill>
              <a:latin typeface="Century Gothic"/>
              <a:ea typeface="Century Gothic"/>
              <a:cs typeface="Century Gothic"/>
              <a:sym typeface="Century Gothic"/>
            </a:endParaRPr>
          </a:p>
        </p:txBody>
      </p:sp>
      <p:cxnSp>
        <p:nvCxnSpPr>
          <p:cNvPr id="1481" name="Shape 1481"/>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482" name="Shape 1482"/>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483" name="Shape 1483"/>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84" name="Shape 1484"/>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开源的</a:t>
            </a:r>
            <a:r>
              <a:rPr lang="en-US" sz="1000" b="0" i="0" u="none" strike="noStrike" cap="none" dirty="0" smtClean="0">
                <a:solidFill>
                  <a:schemeClr val="lt1"/>
                </a:solidFill>
                <a:latin typeface="Century Gothic"/>
                <a:ea typeface="Century Gothic"/>
                <a:cs typeface="Century Gothic"/>
                <a:sym typeface="Century Gothic"/>
              </a:rPr>
              <a:t>IaaS</a:t>
            </a:r>
            <a:endParaRPr sz="1000" b="0" i="0" u="none" strike="noStrike" cap="none" dirty="0">
              <a:solidFill>
                <a:schemeClr val="lt1"/>
              </a:solidFill>
              <a:latin typeface="Century Gothic"/>
              <a:ea typeface="Century Gothic"/>
              <a:cs typeface="Century Gothic"/>
              <a:sym typeface="Century Gothic"/>
            </a:endParaRPr>
          </a:p>
        </p:txBody>
      </p:sp>
      <p:cxnSp>
        <p:nvCxnSpPr>
          <p:cNvPr id="1485" name="Shape 1485"/>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486" name="Shape 1486"/>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87" name="Shape 1487"/>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488" name="Shape 1488"/>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489" name="Shape 1489"/>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90" name="Shape 1490"/>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91" name="Shape 1491"/>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开源的</a:t>
            </a:r>
            <a:r>
              <a:rPr lang="en-US" sz="1000" b="0" i="0" u="none" strike="noStrike" cap="none" dirty="0" smtClean="0">
                <a:solidFill>
                  <a:schemeClr val="lt1"/>
                </a:solidFill>
                <a:latin typeface="Century Gothic"/>
                <a:ea typeface="Century Gothic"/>
                <a:cs typeface="Century Gothic"/>
                <a:sym typeface="Century Gothic"/>
              </a:rPr>
              <a:t>PaaS</a:t>
            </a:r>
            <a:endParaRPr sz="1000" b="0" i="0" u="none" strike="noStrike" cap="none" dirty="0">
              <a:solidFill>
                <a:schemeClr val="lt1"/>
              </a:solidFill>
              <a:latin typeface="Century Gothic"/>
              <a:ea typeface="Century Gothic"/>
              <a:cs typeface="Century Gothic"/>
              <a:sym typeface="Century Gothic"/>
            </a:endParaRPr>
          </a:p>
        </p:txBody>
      </p:sp>
      <p:cxnSp>
        <p:nvCxnSpPr>
          <p:cNvPr id="1492" name="Shape 1492"/>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93" name="Shape 1493"/>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94" name="Shape 1494"/>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95" name="Shape 1495"/>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96" name="Shape 1496"/>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97" name="Shape 1497"/>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98" name="Shape 1498"/>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99" name="Shape 1499"/>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0" name="Shape 1500"/>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1" name="Shape 1501"/>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2" name="Shape 1502"/>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3" name="Shape 1503"/>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4" name="Shape 1504"/>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505" name="Shape 1505"/>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506" name="Shape 1506"/>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507" name="Shape 1507"/>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508" name="Shape 1508"/>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509" name="Shape 1509"/>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510" name="Shape 1510"/>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11" name="Shape 1511"/>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非虚拟化硬件</a:t>
            </a:r>
            <a:endParaRPr sz="1000" b="0" i="0" u="none" strike="noStrike" cap="none" dirty="0">
              <a:solidFill>
                <a:schemeClr val="lt1"/>
              </a:solidFill>
              <a:latin typeface="Century Gothic"/>
              <a:ea typeface="Century Gothic"/>
              <a:cs typeface="Century Gothic"/>
              <a:sym typeface="Century Gothic"/>
            </a:endParaRPr>
          </a:p>
        </p:txBody>
      </p:sp>
      <p:pic>
        <p:nvPicPr>
          <p:cNvPr id="1512" name="Shape 1512" descr="cloudfoundry-hires-_logo_org.png"/>
          <p:cNvPicPr preferRelativeResize="0"/>
          <p:nvPr/>
        </p:nvPicPr>
        <p:blipFill rotWithShape="1">
          <a:blip r:embed="rId3">
            <a:alphaModFix/>
          </a:blip>
          <a:srcRect/>
          <a:stretch/>
        </p:blipFill>
        <p:spPr>
          <a:xfrm>
            <a:off x="415263" y="1145717"/>
            <a:ext cx="3526200" cy="466800"/>
          </a:xfrm>
          <a:prstGeom prst="rect">
            <a:avLst/>
          </a:prstGeom>
          <a:noFill/>
          <a:ln>
            <a:noFill/>
          </a:ln>
        </p:spPr>
      </p:pic>
      <p:pic>
        <p:nvPicPr>
          <p:cNvPr id="1513" name="Shape 1513" descr="cloud foundry logo.jpg"/>
          <p:cNvPicPr preferRelativeResize="0"/>
          <p:nvPr/>
        </p:nvPicPr>
        <p:blipFill rotWithShape="1">
          <a:blip r:embed="rId4">
            <a:alphaModFix/>
          </a:blip>
          <a:srcRect/>
          <a:stretch/>
        </p:blipFill>
        <p:spPr>
          <a:xfrm>
            <a:off x="5453479" y="4330689"/>
            <a:ext cx="995700" cy="195000"/>
          </a:xfrm>
          <a:prstGeom prst="rect">
            <a:avLst/>
          </a:prstGeom>
          <a:noFill/>
          <a:ln>
            <a:noFill/>
          </a:ln>
        </p:spPr>
      </p:pic>
      <p:sp>
        <p:nvSpPr>
          <p:cNvPr id="1514" name="Shape 1514"/>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虚拟机</a:t>
            </a:r>
            <a:endParaRPr sz="1000" b="0" i="0" u="none" strike="noStrike" cap="none" dirty="0">
              <a:solidFill>
                <a:schemeClr val="lt1"/>
              </a:solidFill>
              <a:latin typeface="Century Gothic"/>
              <a:ea typeface="Century Gothic"/>
              <a:cs typeface="Century Gothic"/>
              <a:sym typeface="Century Gothic"/>
            </a:endParaRPr>
          </a:p>
        </p:txBody>
      </p:sp>
      <p:pic>
        <p:nvPicPr>
          <p:cNvPr id="1515" name="Shape 1515"/>
          <p:cNvPicPr preferRelativeResize="0"/>
          <p:nvPr/>
        </p:nvPicPr>
        <p:blipFill rotWithShape="1">
          <a:blip r:embed="rId5">
            <a:alphaModFix/>
          </a:blip>
          <a:srcRect/>
          <a:stretch/>
        </p:blipFill>
        <p:spPr>
          <a:xfrm>
            <a:off x="3350539" y="4160785"/>
            <a:ext cx="1200900" cy="507000"/>
          </a:xfrm>
          <a:prstGeom prst="rect">
            <a:avLst/>
          </a:prstGeom>
          <a:noFill/>
          <a:ln>
            <a:noFill/>
          </a:ln>
        </p:spPr>
      </p:pic>
      <p:pic>
        <p:nvPicPr>
          <p:cNvPr id="1516" name="Shape 1516"/>
          <p:cNvPicPr preferRelativeResize="0"/>
          <p:nvPr/>
        </p:nvPicPr>
        <p:blipFill rotWithShape="1">
          <a:blip r:embed="rId6">
            <a:alphaModFix/>
          </a:blip>
          <a:srcRect/>
          <a:stretch/>
        </p:blipFill>
        <p:spPr>
          <a:xfrm>
            <a:off x="1403686" y="4287030"/>
            <a:ext cx="1082700" cy="252000"/>
          </a:xfrm>
          <a:prstGeom prst="rect">
            <a:avLst/>
          </a:prstGeom>
          <a:noFill/>
          <a:ln>
            <a:noFill/>
          </a:ln>
        </p:spPr>
      </p:pic>
      <p:pic>
        <p:nvPicPr>
          <p:cNvPr id="1517" name="Shape 1517"/>
          <p:cNvPicPr preferRelativeResize="0"/>
          <p:nvPr/>
        </p:nvPicPr>
        <p:blipFill rotWithShape="1">
          <a:blip r:embed="rId7">
            <a:alphaModFix/>
          </a:blip>
          <a:srcRect/>
          <a:stretch/>
        </p:blipFill>
        <p:spPr>
          <a:xfrm>
            <a:off x="459923" y="4217353"/>
            <a:ext cx="955200" cy="413400"/>
          </a:xfrm>
          <a:prstGeom prst="rect">
            <a:avLst/>
          </a:prstGeom>
          <a:noFill/>
          <a:ln>
            <a:noFill/>
          </a:ln>
        </p:spPr>
      </p:pic>
      <p:sp>
        <p:nvSpPr>
          <p:cNvPr id="1518" name="Shape 1518"/>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519" name="Shape 1519"/>
          <p:cNvPicPr preferRelativeResize="0"/>
          <p:nvPr/>
        </p:nvPicPr>
        <p:blipFill rotWithShape="1">
          <a:blip r:embed="rId8">
            <a:alphaModFix/>
          </a:blip>
          <a:srcRect l="17943" t="25725" r="17465" b="26802"/>
          <a:stretch/>
        </p:blipFill>
        <p:spPr>
          <a:xfrm>
            <a:off x="4558475" y="4191573"/>
            <a:ext cx="779100" cy="442508"/>
          </a:xfrm>
          <a:prstGeom prst="rect">
            <a:avLst/>
          </a:prstGeom>
          <a:noFill/>
          <a:ln>
            <a:noFill/>
          </a:ln>
        </p:spPr>
      </p:pic>
      <p:pic>
        <p:nvPicPr>
          <p:cNvPr id="1520" name="Shape 1520" descr="logo_AWS.png"/>
          <p:cNvPicPr preferRelativeResize="0"/>
          <p:nvPr/>
        </p:nvPicPr>
        <p:blipFill>
          <a:blip r:embed="rId9">
            <a:alphaModFix/>
          </a:blip>
          <a:stretch>
            <a:fillRect/>
          </a:stretch>
        </p:blipFill>
        <p:spPr>
          <a:xfrm>
            <a:off x="2513250" y="4191725"/>
            <a:ext cx="825000" cy="5060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24"/>
        <p:cNvGrpSpPr/>
        <p:nvPr/>
      </p:nvGrpSpPr>
      <p:grpSpPr>
        <a:xfrm>
          <a:off x="0" y="0"/>
          <a:ext cx="0" cy="0"/>
          <a:chOff x="0" y="0"/>
          <a:chExt cx="0" cy="0"/>
        </a:xfrm>
      </p:grpSpPr>
      <p:cxnSp>
        <p:nvCxnSpPr>
          <p:cNvPr id="1525" name="Shape 1525"/>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526" name="Shape 1526"/>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27" name="Shape 1527"/>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容器</a:t>
            </a:r>
            <a:endParaRPr sz="1000" b="0" i="0" u="none" strike="noStrike" cap="none" dirty="0">
              <a:solidFill>
                <a:schemeClr val="lt1"/>
              </a:solidFill>
              <a:latin typeface="Century Gothic"/>
              <a:ea typeface="Century Gothic"/>
              <a:cs typeface="Century Gothic"/>
              <a:sym typeface="Century Gothic"/>
            </a:endParaRPr>
          </a:p>
        </p:txBody>
      </p:sp>
      <p:sp>
        <p:nvSpPr>
          <p:cNvPr id="1528" name="Shape 152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smtClean="0"/>
              <a:t>容器</a:t>
            </a:r>
            <a:r>
              <a:rPr lang="en-US" i="0" u="none" strike="noStrike" cap="none" dirty="0" smtClean="0"/>
              <a:t>: </a:t>
            </a:r>
            <a:r>
              <a:rPr lang="en-US" i="0" u="none" strike="noStrike" cap="none" dirty="0"/>
              <a:t>Docker (2013)</a:t>
            </a:r>
            <a:endParaRPr i="0" u="none" strike="noStrike" cap="none" dirty="0"/>
          </a:p>
        </p:txBody>
      </p:sp>
      <p:sp>
        <p:nvSpPr>
          <p:cNvPr id="1529" name="Shape 1529"/>
          <p:cNvSpPr txBox="1">
            <a:spLocks noGrp="1"/>
          </p:cNvSpPr>
          <p:nvPr>
            <p:ph type="body" idx="1"/>
          </p:nvPr>
        </p:nvSpPr>
        <p:spPr>
          <a:xfrm>
            <a:off x="3659675" y="974225"/>
            <a:ext cx="5260500" cy="1678200"/>
          </a:xfrm>
          <a:prstGeom prst="rect">
            <a:avLst/>
          </a:prstGeom>
          <a:noFill/>
          <a:ln>
            <a:noFill/>
          </a:ln>
        </p:spPr>
        <p:txBody>
          <a:bodyPr spcFirstLastPara="1" wrap="square" lIns="121900" tIns="121900" rIns="121900" bIns="121900" anchor="t" anchorCtr="0">
            <a:noAutofit/>
          </a:bodyPr>
          <a:lstStyle/>
          <a:p>
            <a:pPr marL="118110" indent="-118110" defTabSz="342900">
              <a:buFont typeface="Wingdings" panose="05000000000000000000" pitchFamily="2" charset="2"/>
              <a:buChar char="§"/>
            </a:pPr>
            <a:r>
              <a:rPr lang="en-US" altLang="zh-CN" sz="1500" kern="1200" dirty="0">
                <a:latin typeface="Century Gothic" charset="0"/>
                <a:ea typeface="Arial" panose="020B0604020202020204" pitchFamily="34" charset="0"/>
                <a:sym typeface="Century Gothic" charset="0"/>
              </a:rPr>
              <a:t>Docker</a:t>
            </a:r>
            <a:r>
              <a:rPr lang="zh-CN" altLang="en-US" sz="1500" kern="1200" dirty="0">
                <a:latin typeface="Century Gothic" charset="0"/>
                <a:ea typeface="Arial" panose="020B0604020202020204" pitchFamily="34" charset="0"/>
                <a:sym typeface="Century Gothic" charset="0"/>
              </a:rPr>
              <a:t>将LXC，Union File System和cgroups结合起来，创建了世界各地数百万开发人员采用的容器化标准</a:t>
            </a:r>
          </a:p>
          <a:p>
            <a:pPr marL="118110" indent="-118110" defTabSz="342900">
              <a:buFont typeface="Wingdings" panose="05000000000000000000" pitchFamily="2" charset="2"/>
              <a:buChar char="§"/>
            </a:pPr>
            <a:r>
              <a:rPr lang="zh-CN" altLang="en-US" sz="1500" kern="1200" dirty="0">
                <a:latin typeface="Century Gothic" charset="0"/>
                <a:ea typeface="宋体" panose="02010600030101010101" pitchFamily="2" charset="-122"/>
                <a:sym typeface="Century Gothic" charset="0"/>
              </a:rPr>
              <a:t>有史以来最快的技术开发速度</a:t>
            </a:r>
            <a:endParaRPr lang="zh-CN" altLang="en-US" sz="1500" kern="1200" dirty="0">
              <a:latin typeface="Century Gothic" charset="0"/>
              <a:ea typeface="Arial" panose="020B0604020202020204" pitchFamily="34" charset="0"/>
              <a:sym typeface="Century Gothic" charset="0"/>
            </a:endParaRPr>
          </a:p>
          <a:p>
            <a:pPr marL="118110" indent="-118110" defTabSz="342900">
              <a:buFont typeface="Wingdings" panose="05000000000000000000" pitchFamily="2" charset="2"/>
              <a:buChar char="§"/>
            </a:pPr>
            <a:r>
              <a:rPr lang="zh-CN" altLang="en-US" sz="1500" kern="1200" dirty="0">
                <a:latin typeface="Century Gothic" charset="0"/>
                <a:ea typeface="宋体" panose="02010600030101010101" pitchFamily="2" charset="-122"/>
                <a:sym typeface="Century Gothic" charset="0"/>
              </a:rPr>
              <a:t>实现隔离，重复利用和不可变性</a:t>
            </a:r>
            <a:endParaRPr lang="zh-CN" altLang="en-US" sz="1500" kern="1200" dirty="0">
              <a:latin typeface="Century Gothic" charset="0"/>
              <a:ea typeface="宋体" panose="02010600030101010101" pitchFamily="2" charset="-122"/>
              <a:sym typeface="Century Gothic" charset="0"/>
            </a:endParaRPr>
          </a:p>
        </p:txBody>
      </p:sp>
      <p:cxnSp>
        <p:nvCxnSpPr>
          <p:cNvPr id="1530" name="Shape 1530"/>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531" name="Shape 1531"/>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532" name="Shape 1532"/>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33" name="Shape 1533"/>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开源的</a:t>
            </a:r>
            <a:r>
              <a:rPr lang="en-US" sz="1000" b="0" i="0" u="none" strike="noStrike" cap="none" dirty="0" smtClean="0">
                <a:solidFill>
                  <a:schemeClr val="lt1"/>
                </a:solidFill>
                <a:latin typeface="Century Gothic"/>
                <a:ea typeface="Century Gothic"/>
                <a:cs typeface="Century Gothic"/>
                <a:sym typeface="Century Gothic"/>
              </a:rPr>
              <a:t>IaaS</a:t>
            </a:r>
            <a:endParaRPr sz="1000" b="0" i="0" u="none" strike="noStrike" cap="none" dirty="0">
              <a:solidFill>
                <a:schemeClr val="lt1"/>
              </a:solidFill>
              <a:latin typeface="Century Gothic"/>
              <a:ea typeface="Century Gothic"/>
              <a:cs typeface="Century Gothic"/>
              <a:sym typeface="Century Gothic"/>
            </a:endParaRPr>
          </a:p>
        </p:txBody>
      </p:sp>
      <p:cxnSp>
        <p:nvCxnSpPr>
          <p:cNvPr id="1534" name="Shape 1534"/>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535" name="Shape 1535"/>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36" name="Shape 1536"/>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37" name="Shape 1537"/>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538" name="Shape 1538"/>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39" name="Shape 1539"/>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0" name="Shape 1540"/>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开源的</a:t>
            </a:r>
            <a:r>
              <a:rPr lang="en-US" sz="1000" b="0" i="0" u="none" strike="noStrike" cap="none" dirty="0" smtClean="0">
                <a:solidFill>
                  <a:schemeClr val="lt1"/>
                </a:solidFill>
                <a:latin typeface="Century Gothic"/>
                <a:ea typeface="Century Gothic"/>
                <a:cs typeface="Century Gothic"/>
                <a:sym typeface="Century Gothic"/>
              </a:rPr>
              <a:t>PaaS</a:t>
            </a:r>
            <a:endParaRPr sz="1000" b="0" i="0" u="none" strike="noStrike" cap="none" dirty="0">
              <a:solidFill>
                <a:schemeClr val="lt1"/>
              </a:solidFill>
              <a:latin typeface="Century Gothic"/>
              <a:ea typeface="Century Gothic"/>
              <a:cs typeface="Century Gothic"/>
              <a:sym typeface="Century Gothic"/>
            </a:endParaRPr>
          </a:p>
        </p:txBody>
      </p:sp>
      <p:cxnSp>
        <p:nvCxnSpPr>
          <p:cNvPr id="1541" name="Shape 1541"/>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542" name="Shape 1542"/>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43" name="Shape 1543"/>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44" name="Shape 1544"/>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5" name="Shape 1545"/>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6" name="Shape 1546"/>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7" name="Shape 1547"/>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8" name="Shape 1548"/>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9" name="Shape 1549"/>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0" name="Shape 1550"/>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1" name="Shape 1551"/>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2" name="Shape 1552"/>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3" name="Shape 1553"/>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554" name="Shape 1554"/>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555" name="Shape 1555"/>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556" name="Shape 1556"/>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557" name="Shape 1557"/>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558" name="Shape 1558"/>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559" name="Shape 1559"/>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60" name="Shape 1560"/>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非虚拟化硬件</a:t>
            </a:r>
            <a:endParaRPr sz="1000" b="0" i="0" u="none" strike="noStrike" cap="none" dirty="0">
              <a:solidFill>
                <a:schemeClr val="lt1"/>
              </a:solidFill>
              <a:latin typeface="Century Gothic"/>
              <a:ea typeface="Century Gothic"/>
              <a:cs typeface="Century Gothic"/>
              <a:sym typeface="Century Gothic"/>
            </a:endParaRPr>
          </a:p>
        </p:txBody>
      </p:sp>
      <p:sp>
        <p:nvSpPr>
          <p:cNvPr id="1561" name="Shape 1561"/>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pic>
        <p:nvPicPr>
          <p:cNvPr id="1562" name="Shape 1562" descr="cloud foundry logo.jpg"/>
          <p:cNvPicPr preferRelativeResize="0"/>
          <p:nvPr/>
        </p:nvPicPr>
        <p:blipFill rotWithShape="1">
          <a:blip r:embed="rId3">
            <a:alphaModFix/>
          </a:blip>
          <a:srcRect/>
          <a:stretch/>
        </p:blipFill>
        <p:spPr>
          <a:xfrm>
            <a:off x="5453479" y="4330689"/>
            <a:ext cx="995700" cy="195000"/>
          </a:xfrm>
          <a:prstGeom prst="rect">
            <a:avLst/>
          </a:prstGeom>
          <a:noFill/>
          <a:ln>
            <a:noFill/>
          </a:ln>
        </p:spPr>
      </p:pic>
      <p:pic>
        <p:nvPicPr>
          <p:cNvPr id="1563" name="Shape 1563"/>
          <p:cNvPicPr preferRelativeResize="0"/>
          <p:nvPr/>
        </p:nvPicPr>
        <p:blipFill rotWithShape="1">
          <a:blip r:embed="rId4">
            <a:alphaModFix/>
          </a:blip>
          <a:srcRect/>
          <a:stretch/>
        </p:blipFill>
        <p:spPr>
          <a:xfrm>
            <a:off x="1057992" y="727177"/>
            <a:ext cx="2348100" cy="2094900"/>
          </a:xfrm>
          <a:prstGeom prst="rect">
            <a:avLst/>
          </a:prstGeom>
          <a:noFill/>
          <a:ln>
            <a:noFill/>
          </a:ln>
        </p:spPr>
      </p:pic>
      <p:pic>
        <p:nvPicPr>
          <p:cNvPr id="1564" name="Shape 1564"/>
          <p:cNvPicPr preferRelativeResize="0"/>
          <p:nvPr/>
        </p:nvPicPr>
        <p:blipFill rotWithShape="1">
          <a:blip r:embed="rId5">
            <a:alphaModFix/>
          </a:blip>
          <a:srcRect/>
          <a:stretch/>
        </p:blipFill>
        <p:spPr>
          <a:xfrm>
            <a:off x="6557810" y="4093945"/>
            <a:ext cx="719700" cy="642300"/>
          </a:xfrm>
          <a:prstGeom prst="rect">
            <a:avLst/>
          </a:prstGeom>
          <a:noFill/>
          <a:ln>
            <a:noFill/>
          </a:ln>
        </p:spPr>
      </p:pic>
      <p:sp>
        <p:nvSpPr>
          <p:cNvPr id="1565" name="Shape 1565"/>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虚拟机</a:t>
            </a:r>
            <a:endParaRPr sz="1000" b="0" i="0" u="none" strike="noStrike" cap="none" dirty="0">
              <a:solidFill>
                <a:schemeClr val="lt1"/>
              </a:solidFill>
              <a:latin typeface="Century Gothic"/>
              <a:ea typeface="Century Gothic"/>
              <a:cs typeface="Century Gothic"/>
              <a:sym typeface="Century Gothic"/>
            </a:endParaRPr>
          </a:p>
        </p:txBody>
      </p:sp>
      <p:pic>
        <p:nvPicPr>
          <p:cNvPr id="1566" name="Shape 1566"/>
          <p:cNvPicPr preferRelativeResize="0"/>
          <p:nvPr/>
        </p:nvPicPr>
        <p:blipFill rotWithShape="1">
          <a:blip r:embed="rId6">
            <a:alphaModFix/>
          </a:blip>
          <a:srcRect/>
          <a:stretch/>
        </p:blipFill>
        <p:spPr>
          <a:xfrm>
            <a:off x="3350539" y="4160785"/>
            <a:ext cx="1200900" cy="507000"/>
          </a:xfrm>
          <a:prstGeom prst="rect">
            <a:avLst/>
          </a:prstGeom>
          <a:noFill/>
          <a:ln>
            <a:noFill/>
          </a:ln>
        </p:spPr>
      </p:pic>
      <p:pic>
        <p:nvPicPr>
          <p:cNvPr id="1567" name="Shape 1567"/>
          <p:cNvPicPr preferRelativeResize="0"/>
          <p:nvPr/>
        </p:nvPicPr>
        <p:blipFill rotWithShape="1">
          <a:blip r:embed="rId7">
            <a:alphaModFix/>
          </a:blip>
          <a:srcRect/>
          <a:stretch/>
        </p:blipFill>
        <p:spPr>
          <a:xfrm>
            <a:off x="1403686" y="4287030"/>
            <a:ext cx="1082700" cy="252000"/>
          </a:xfrm>
          <a:prstGeom prst="rect">
            <a:avLst/>
          </a:prstGeom>
          <a:noFill/>
          <a:ln>
            <a:noFill/>
          </a:ln>
        </p:spPr>
      </p:pic>
      <p:pic>
        <p:nvPicPr>
          <p:cNvPr id="1568" name="Shape 1568"/>
          <p:cNvPicPr preferRelativeResize="0"/>
          <p:nvPr/>
        </p:nvPicPr>
        <p:blipFill rotWithShape="1">
          <a:blip r:embed="rId8">
            <a:alphaModFix/>
          </a:blip>
          <a:srcRect/>
          <a:stretch/>
        </p:blipFill>
        <p:spPr>
          <a:xfrm>
            <a:off x="459923" y="4217353"/>
            <a:ext cx="955200" cy="413400"/>
          </a:xfrm>
          <a:prstGeom prst="rect">
            <a:avLst/>
          </a:prstGeom>
          <a:noFill/>
          <a:ln>
            <a:noFill/>
          </a:ln>
        </p:spPr>
      </p:pic>
      <p:sp>
        <p:nvSpPr>
          <p:cNvPr id="1569" name="Shape 1569"/>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570" name="Shape 1570"/>
          <p:cNvPicPr preferRelativeResize="0"/>
          <p:nvPr/>
        </p:nvPicPr>
        <p:blipFill rotWithShape="1">
          <a:blip r:embed="rId9">
            <a:alphaModFix/>
          </a:blip>
          <a:srcRect l="17943" t="25725" r="17465" b="26802"/>
          <a:stretch/>
        </p:blipFill>
        <p:spPr>
          <a:xfrm>
            <a:off x="4558475" y="4191573"/>
            <a:ext cx="779100" cy="442508"/>
          </a:xfrm>
          <a:prstGeom prst="rect">
            <a:avLst/>
          </a:prstGeom>
          <a:noFill/>
          <a:ln>
            <a:noFill/>
          </a:ln>
        </p:spPr>
      </p:pic>
      <p:pic>
        <p:nvPicPr>
          <p:cNvPr id="1571" name="Shape 1571" descr="logo_AWS.png"/>
          <p:cNvPicPr preferRelativeResize="0"/>
          <p:nvPr/>
        </p:nvPicPr>
        <p:blipFill>
          <a:blip r:embed="rId10">
            <a:alphaModFix/>
          </a:blip>
          <a:stretch>
            <a:fillRect/>
          </a:stretch>
        </p:blipFill>
        <p:spPr>
          <a:xfrm>
            <a:off x="2513250" y="4191725"/>
            <a:ext cx="825000" cy="5060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75"/>
        <p:cNvGrpSpPr/>
        <p:nvPr/>
      </p:nvGrpSpPr>
      <p:grpSpPr>
        <a:xfrm>
          <a:off x="0" y="0"/>
          <a:ext cx="0" cy="0"/>
          <a:chOff x="0" y="0"/>
          <a:chExt cx="0" cy="0"/>
        </a:xfrm>
      </p:grpSpPr>
      <p:cxnSp>
        <p:nvCxnSpPr>
          <p:cNvPr id="1576" name="Shape 1576"/>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577" name="Shape 1577"/>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78" name="Shape 1578"/>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容器</a:t>
            </a:r>
            <a:endParaRPr sz="1000" b="0" i="0" u="none" strike="noStrike" cap="none" dirty="0">
              <a:solidFill>
                <a:schemeClr val="lt1"/>
              </a:solidFill>
              <a:latin typeface="Century Gothic"/>
              <a:ea typeface="Century Gothic"/>
              <a:cs typeface="Century Gothic"/>
              <a:sym typeface="Century Gothic"/>
            </a:endParaRPr>
          </a:p>
        </p:txBody>
      </p:sp>
      <p:cxnSp>
        <p:nvCxnSpPr>
          <p:cNvPr id="1579" name="Shape 1579"/>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1580" name="Shape 1580"/>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1" name="Shape 1581"/>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云原生</a:t>
            </a:r>
            <a:r>
              <a:rPr lang="en-US" sz="1000" b="0" i="0" u="none" strike="noStrike" cap="none" dirty="0" smtClean="0">
                <a:solidFill>
                  <a:schemeClr val="lt1"/>
                </a:solidFill>
                <a:latin typeface="Century Gothic"/>
                <a:ea typeface="Century Gothic"/>
                <a:cs typeface="Century Gothic"/>
                <a:sym typeface="Century Gothic"/>
              </a:rPr>
              <a:t>oud</a:t>
            </a:r>
            <a:r>
              <a:rPr lang="en-US" sz="1000" b="0" i="0" u="none" strike="noStrike" cap="none" dirty="0">
                <a:solidFill>
                  <a:schemeClr val="lt1"/>
                </a:solidFill>
                <a:latin typeface="Century Gothic"/>
                <a:ea typeface="Century Gothic"/>
                <a:cs typeface="Century Gothic"/>
                <a:sym typeface="Century Gothic"/>
              </a:rPr>
              <a:t/>
            </a:r>
            <a:br>
              <a:rPr lang="en-US" sz="1000" b="0" i="0" u="none" strike="noStrike" cap="none" dirty="0">
                <a:solidFill>
                  <a:schemeClr val="lt1"/>
                </a:solidFill>
                <a:latin typeface="Century Gothic"/>
                <a:ea typeface="Century Gothic"/>
                <a:cs typeface="Century Gothic"/>
                <a:sym typeface="Century Gothic"/>
              </a:rPr>
            </a:br>
            <a:r>
              <a:rPr lang="en-US" sz="1000" b="0" i="0" u="none" strike="noStrike" cap="none" dirty="0">
                <a:solidFill>
                  <a:schemeClr val="lt1"/>
                </a:solidFill>
                <a:latin typeface="Century Gothic"/>
                <a:ea typeface="Century Gothic"/>
                <a:cs typeface="Century Gothic"/>
                <a:sym typeface="Century Gothic"/>
              </a:rPr>
              <a:t> Native</a:t>
            </a:r>
            <a:endParaRPr sz="1000" b="0" i="0" u="none" strike="noStrike" cap="none" dirty="0">
              <a:solidFill>
                <a:schemeClr val="lt1"/>
              </a:solidFill>
              <a:latin typeface="Century Gothic"/>
              <a:ea typeface="Century Gothic"/>
              <a:cs typeface="Century Gothic"/>
              <a:sym typeface="Century Gothic"/>
            </a:endParaRPr>
          </a:p>
        </p:txBody>
      </p:sp>
      <p:sp>
        <p:nvSpPr>
          <p:cNvPr id="1582" name="Shape 1582"/>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smtClean="0"/>
              <a:t>云原生</a:t>
            </a:r>
            <a:r>
              <a:rPr lang="en-US" i="0" u="none" strike="noStrike" cap="none" dirty="0" smtClean="0"/>
              <a:t>: </a:t>
            </a:r>
            <a:r>
              <a:rPr lang="en-US" i="0" u="none" strike="noStrike" cap="none" dirty="0"/>
              <a:t>CNCF (2015)</a:t>
            </a:r>
            <a:endParaRPr i="0" u="none" strike="noStrike" cap="none" dirty="0"/>
          </a:p>
        </p:txBody>
      </p:sp>
      <p:sp>
        <p:nvSpPr>
          <p:cNvPr id="1583" name="Shape 1583"/>
          <p:cNvSpPr txBox="1">
            <a:spLocks noGrp="1"/>
          </p:cNvSpPr>
          <p:nvPr>
            <p:ph type="body" idx="1"/>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8110" indent="-118110" defTabSz="342900">
              <a:lnSpc>
                <a:spcPct val="120000"/>
              </a:lnSpc>
              <a:spcBef>
                <a:spcPts val="300"/>
              </a:spcBef>
              <a:buFont typeface="Wingdings" panose="05000000000000000000" pitchFamily="2" charset="2"/>
              <a:buChar char="§"/>
            </a:pPr>
            <a:r>
              <a:rPr lang="zh-CN" altLang="en-US" sz="1500" dirty="0">
                <a:sym typeface="Century Gothic" charset="0"/>
              </a:rPr>
              <a:t>云原生计算通过开源软件统筹来实现：</a:t>
            </a:r>
            <a:endParaRPr lang="en-US" altLang="zh-CN" sz="1500" dirty="0">
              <a:sym typeface="Century Gothic" charset="0"/>
            </a:endParaRPr>
          </a:p>
          <a:p>
            <a:pPr marL="284162" lvl="1" indent="-169862" defTabSz="342900">
              <a:spcBef>
                <a:spcPts val="300"/>
              </a:spcBef>
              <a:buSzPct val="65517"/>
              <a:buFont typeface="Arial"/>
              <a:buChar char="–"/>
            </a:pPr>
            <a:r>
              <a:rPr lang="zh-CN" altLang="en-US" sz="1500" dirty="0">
                <a:sym typeface="Century Gothic" charset="0"/>
              </a:rPr>
              <a:t>细分应用程序为微服务，</a:t>
            </a:r>
          </a:p>
          <a:p>
            <a:pPr marL="284162" lvl="1" indent="-169862" defTabSz="342900">
              <a:spcBef>
                <a:spcPts val="300"/>
              </a:spcBef>
              <a:buSzPct val="65517"/>
              <a:buFont typeface="Arial"/>
              <a:buChar char="–"/>
            </a:pPr>
            <a:r>
              <a:rPr lang="zh-CN" altLang="en-US" sz="1500" dirty="0">
                <a:sym typeface="Century Gothic" charset="0"/>
              </a:rPr>
              <a:t>将每个部分包装到自己的容器</a:t>
            </a:r>
            <a:r>
              <a:rPr lang="en-US" altLang="x-none" sz="1500" dirty="0">
                <a:sym typeface="Century Gothic" charset="0"/>
              </a:rPr>
              <a:t>中</a:t>
            </a:r>
          </a:p>
          <a:p>
            <a:pPr marL="284162" lvl="1" indent="-169862" defTabSz="342900">
              <a:spcBef>
                <a:spcPts val="300"/>
              </a:spcBef>
              <a:buSzPct val="65517"/>
              <a:buFont typeface="Arial"/>
              <a:buChar char="–"/>
            </a:pPr>
            <a:r>
              <a:rPr lang="zh-CN" altLang="en-US" sz="1500" dirty="0">
                <a:sym typeface="Century Gothic" charset="0"/>
              </a:rPr>
              <a:t>并动态编排这些容器以优化资源利用率</a:t>
            </a:r>
            <a:endParaRPr lang="zh-CN" altLang="en-US" sz="1500" dirty="0">
              <a:sym typeface="Arial" panose="020B0604020202020204" pitchFamily="34" charset="0"/>
            </a:endParaRPr>
          </a:p>
        </p:txBody>
      </p:sp>
      <p:cxnSp>
        <p:nvCxnSpPr>
          <p:cNvPr id="1584" name="Shape 1584"/>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585" name="Shape 1585"/>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586" name="Shape 1586"/>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7" name="Shape 1587"/>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开源的</a:t>
            </a:r>
            <a:r>
              <a:rPr lang="en-US" sz="1000" b="0" i="0" u="none" strike="noStrike" cap="none" dirty="0" smtClean="0">
                <a:solidFill>
                  <a:schemeClr val="lt1"/>
                </a:solidFill>
                <a:latin typeface="Century Gothic"/>
                <a:ea typeface="Century Gothic"/>
                <a:cs typeface="Century Gothic"/>
                <a:sym typeface="Century Gothic"/>
              </a:rPr>
              <a:t>IaaS</a:t>
            </a:r>
            <a:endParaRPr sz="1000" b="0" i="0" u="none" strike="noStrike" cap="none" dirty="0">
              <a:solidFill>
                <a:schemeClr val="lt1"/>
              </a:solidFill>
              <a:latin typeface="Century Gothic"/>
              <a:ea typeface="Century Gothic"/>
              <a:cs typeface="Century Gothic"/>
              <a:sym typeface="Century Gothic"/>
            </a:endParaRPr>
          </a:p>
        </p:txBody>
      </p:sp>
      <p:cxnSp>
        <p:nvCxnSpPr>
          <p:cNvPr id="1588" name="Shape 1588"/>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589" name="Shape 1589"/>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0" name="Shape 1590"/>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91" name="Shape 1591"/>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592" name="Shape 1592"/>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3" name="Shape 1593"/>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4" name="Shape 1594"/>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开源的</a:t>
            </a:r>
            <a:r>
              <a:rPr lang="en-US" sz="1000" b="0" i="0" u="none" strike="noStrike" cap="none" dirty="0" smtClean="0">
                <a:solidFill>
                  <a:schemeClr val="lt1"/>
                </a:solidFill>
                <a:latin typeface="Century Gothic"/>
                <a:ea typeface="Century Gothic"/>
                <a:cs typeface="Century Gothic"/>
                <a:sym typeface="Century Gothic"/>
              </a:rPr>
              <a:t>PaaS</a:t>
            </a:r>
            <a:endParaRPr sz="1000" b="0" i="0" u="none" strike="noStrike" cap="none" dirty="0">
              <a:solidFill>
                <a:schemeClr val="lt1"/>
              </a:solidFill>
              <a:latin typeface="Century Gothic"/>
              <a:ea typeface="Century Gothic"/>
              <a:cs typeface="Century Gothic"/>
              <a:sym typeface="Century Gothic"/>
            </a:endParaRPr>
          </a:p>
        </p:txBody>
      </p:sp>
      <p:cxnSp>
        <p:nvCxnSpPr>
          <p:cNvPr id="1595" name="Shape 1595"/>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596" name="Shape 1596"/>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97" name="Shape 1597"/>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98" name="Shape 1598"/>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9" name="Shape 1599"/>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虚拟机</a:t>
            </a:r>
            <a:endParaRPr sz="1000" b="0" i="0" u="none" strike="noStrike" cap="none" dirty="0">
              <a:solidFill>
                <a:schemeClr val="lt1"/>
              </a:solidFill>
              <a:latin typeface="Century Gothic"/>
              <a:ea typeface="Century Gothic"/>
              <a:cs typeface="Century Gothic"/>
              <a:sym typeface="Century Gothic"/>
            </a:endParaRPr>
          </a:p>
        </p:txBody>
      </p:sp>
      <p:sp>
        <p:nvSpPr>
          <p:cNvPr id="1600" name="Shape 1600"/>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1" name="Shape 1601"/>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2" name="Shape 1602"/>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3" name="Shape 1603"/>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4" name="Shape 1604"/>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5" name="Shape 1605"/>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6" name="Shape 1606"/>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7" name="Shape 1607"/>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8" name="Shape 1608"/>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09" name="Shape 1609"/>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10" name="Shape 1610"/>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11" name="Shape 1611"/>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12" name="Shape 1612"/>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13" name="Shape 1613"/>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14" name="Shape 1614"/>
          <p:cNvSpPr/>
          <p:nvPr/>
        </p:nvSpPr>
        <p:spPr>
          <a:xfrm>
            <a:off x="579039" y="2856332"/>
            <a:ext cx="779100" cy="678465"/>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15" name="Shape 1615"/>
          <p:cNvSpPr txBox="1"/>
          <p:nvPr/>
        </p:nvSpPr>
        <p:spPr>
          <a:xfrm>
            <a:off x="523173" y="2980697"/>
            <a:ext cx="70714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zh-CN" altLang="en-US" sz="1000" b="0" i="0" u="none" strike="noStrike" cap="none" dirty="0" smtClean="0">
                <a:solidFill>
                  <a:schemeClr val="lt1"/>
                </a:solidFill>
                <a:latin typeface="Century Gothic"/>
                <a:ea typeface="Century Gothic"/>
                <a:cs typeface="Century Gothic"/>
                <a:sym typeface="Century Gothic"/>
              </a:rPr>
              <a:t>非虚拟话硬件</a:t>
            </a:r>
            <a:endParaRPr sz="1000" b="0" i="0" u="none" strike="noStrike" cap="none" dirty="0">
              <a:solidFill>
                <a:schemeClr val="lt1"/>
              </a:solidFill>
              <a:latin typeface="Century Gothic"/>
              <a:ea typeface="Century Gothic"/>
              <a:cs typeface="Century Gothic"/>
              <a:sym typeface="Century Gothic"/>
            </a:endParaRPr>
          </a:p>
        </p:txBody>
      </p:sp>
      <p:sp>
        <p:nvSpPr>
          <p:cNvPr id="1616" name="Shape 1616"/>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1617" name="Shape 1617"/>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1618" name="Shape 1618"/>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1619" name="Shape 1619"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1620" name="Shape 1620"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1621" name="Shape 1621"/>
          <p:cNvPicPr preferRelativeResize="0"/>
          <p:nvPr/>
        </p:nvPicPr>
        <p:blipFill rotWithShape="1">
          <a:blip r:embed="rId6">
            <a:alphaModFix/>
          </a:blip>
          <a:srcRect/>
          <a:stretch/>
        </p:blipFill>
        <p:spPr>
          <a:xfrm>
            <a:off x="6557810" y="4093945"/>
            <a:ext cx="719700" cy="642300"/>
          </a:xfrm>
          <a:prstGeom prst="rect">
            <a:avLst/>
          </a:prstGeom>
          <a:noFill/>
          <a:ln>
            <a:noFill/>
          </a:ln>
        </p:spPr>
      </p:pic>
      <p:pic>
        <p:nvPicPr>
          <p:cNvPr id="1622" name="Shape 1622"/>
          <p:cNvPicPr preferRelativeResize="0"/>
          <p:nvPr/>
        </p:nvPicPr>
        <p:blipFill rotWithShape="1">
          <a:blip r:embed="rId7">
            <a:alphaModFix/>
          </a:blip>
          <a:srcRect/>
          <a:stretch/>
        </p:blipFill>
        <p:spPr>
          <a:xfrm>
            <a:off x="3350539" y="4160785"/>
            <a:ext cx="1200900" cy="507000"/>
          </a:xfrm>
          <a:prstGeom prst="rect">
            <a:avLst/>
          </a:prstGeom>
          <a:noFill/>
          <a:ln>
            <a:noFill/>
          </a:ln>
        </p:spPr>
      </p:pic>
      <p:pic>
        <p:nvPicPr>
          <p:cNvPr id="1623" name="Shape 1623"/>
          <p:cNvPicPr preferRelativeResize="0"/>
          <p:nvPr/>
        </p:nvPicPr>
        <p:blipFill rotWithShape="1">
          <a:blip r:embed="rId8">
            <a:alphaModFix/>
          </a:blip>
          <a:srcRect/>
          <a:stretch/>
        </p:blipFill>
        <p:spPr>
          <a:xfrm>
            <a:off x="1403686" y="4287030"/>
            <a:ext cx="1082700" cy="252000"/>
          </a:xfrm>
          <a:prstGeom prst="rect">
            <a:avLst/>
          </a:prstGeom>
          <a:noFill/>
          <a:ln>
            <a:noFill/>
          </a:ln>
        </p:spPr>
      </p:pic>
      <p:pic>
        <p:nvPicPr>
          <p:cNvPr id="1624" name="Shape 1624"/>
          <p:cNvPicPr preferRelativeResize="0"/>
          <p:nvPr/>
        </p:nvPicPr>
        <p:blipFill rotWithShape="1">
          <a:blip r:embed="rId9">
            <a:alphaModFix/>
          </a:blip>
          <a:srcRect/>
          <a:stretch/>
        </p:blipFill>
        <p:spPr>
          <a:xfrm>
            <a:off x="459923" y="4217353"/>
            <a:ext cx="955200" cy="413400"/>
          </a:xfrm>
          <a:prstGeom prst="rect">
            <a:avLst/>
          </a:prstGeom>
          <a:noFill/>
          <a:ln>
            <a:noFill/>
          </a:ln>
        </p:spPr>
      </p:pic>
      <p:sp>
        <p:nvSpPr>
          <p:cNvPr id="1625" name="Shape 1625"/>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26" name="Shape 1626"/>
          <p:cNvPicPr preferRelativeResize="0"/>
          <p:nvPr/>
        </p:nvPicPr>
        <p:blipFill rotWithShape="1">
          <a:blip r:embed="rId10">
            <a:alphaModFix/>
          </a:blip>
          <a:srcRect/>
          <a:stretch/>
        </p:blipFill>
        <p:spPr>
          <a:xfrm>
            <a:off x="7896300" y="4383950"/>
            <a:ext cx="252000" cy="252000"/>
          </a:xfrm>
          <a:prstGeom prst="rect">
            <a:avLst/>
          </a:prstGeom>
          <a:noFill/>
          <a:ln>
            <a:noFill/>
          </a:ln>
        </p:spPr>
      </p:pic>
      <p:pic>
        <p:nvPicPr>
          <p:cNvPr id="1627" name="Shape 1627"/>
          <p:cNvPicPr preferRelativeResize="0"/>
          <p:nvPr/>
        </p:nvPicPr>
        <p:blipFill>
          <a:blip r:embed="rId11">
            <a:alphaModFix/>
          </a:blip>
          <a:stretch>
            <a:fillRect/>
          </a:stretch>
        </p:blipFill>
        <p:spPr>
          <a:xfrm>
            <a:off x="668350" y="1764450"/>
            <a:ext cx="2738254" cy="743325"/>
          </a:xfrm>
          <a:prstGeom prst="rect">
            <a:avLst/>
          </a:prstGeom>
          <a:noFill/>
          <a:ln>
            <a:noFill/>
          </a:ln>
        </p:spPr>
      </p:pic>
      <p:pic>
        <p:nvPicPr>
          <p:cNvPr id="1628" name="Shape 1628"/>
          <p:cNvPicPr preferRelativeResize="0"/>
          <p:nvPr/>
        </p:nvPicPr>
        <p:blipFill rotWithShape="1">
          <a:blip r:embed="rId12">
            <a:alphaModFix/>
          </a:blip>
          <a:srcRect l="17943" t="25725" r="17465" b="26802"/>
          <a:stretch/>
        </p:blipFill>
        <p:spPr>
          <a:xfrm>
            <a:off x="4558475" y="4191573"/>
            <a:ext cx="779100" cy="442508"/>
          </a:xfrm>
          <a:prstGeom prst="rect">
            <a:avLst/>
          </a:prstGeom>
          <a:noFill/>
          <a:ln>
            <a:noFill/>
          </a:ln>
        </p:spPr>
      </p:pic>
      <p:pic>
        <p:nvPicPr>
          <p:cNvPr id="1629" name="Shape 1629" descr="logo_AWS.png"/>
          <p:cNvPicPr preferRelativeResize="0"/>
          <p:nvPr/>
        </p:nvPicPr>
        <p:blipFill>
          <a:blip r:embed="rId13">
            <a:alphaModFix/>
          </a:blip>
          <a:stretch>
            <a:fillRect/>
          </a:stretch>
        </p:blipFill>
        <p:spPr>
          <a:xfrm>
            <a:off x="2513250" y="4191725"/>
            <a:ext cx="825000" cy="506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33"/>
        <p:cNvGrpSpPr/>
        <p:nvPr/>
      </p:nvGrpSpPr>
      <p:grpSpPr>
        <a:xfrm>
          <a:off x="0" y="0"/>
          <a:ext cx="0" cy="0"/>
          <a:chOff x="0" y="0"/>
          <a:chExt cx="0" cy="0"/>
        </a:xfrm>
      </p:grpSpPr>
      <p:sp>
        <p:nvSpPr>
          <p:cNvPr id="1634" name="Shape 163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smtClean="0"/>
              <a:t>我们学到了什么</a:t>
            </a:r>
            <a:r>
              <a:rPr lang="en-US" i="0" u="none" strike="noStrike" cap="none" dirty="0" smtClean="0"/>
              <a:t>?</a:t>
            </a:r>
            <a:endParaRPr i="0" u="none" strike="noStrike" cap="none" dirty="0"/>
          </a:p>
        </p:txBody>
      </p:sp>
      <p:sp>
        <p:nvSpPr>
          <p:cNvPr id="1635" name="Shape 1635"/>
          <p:cNvSpPr txBox="1">
            <a:spLocks noGrp="1"/>
          </p:cNvSpPr>
          <p:nvPr>
            <p:ph type="body" idx="1"/>
          </p:nvPr>
        </p:nvSpPr>
        <p:spPr>
          <a:xfrm>
            <a:off x="257175" y="914400"/>
            <a:ext cx="8629800" cy="3614700"/>
          </a:xfrm>
          <a:prstGeom prst="rect">
            <a:avLst/>
          </a:prstGeom>
          <a:noFill/>
          <a:ln>
            <a:noFill/>
          </a:ln>
        </p:spPr>
        <p:txBody>
          <a:bodyPr spcFirstLastPara="1" wrap="square" lIns="121900" tIns="121900" rIns="121900" bIns="121900" anchor="t" anchorCtr="0">
            <a:noAutofit/>
          </a:bodyPr>
          <a:lstStyle/>
          <a:p>
            <a:pPr marL="257175" indent="-257175" defTabSz="342900">
              <a:buFont typeface="Wingdings" panose="05000000000000000000" pitchFamily="2" charset="2"/>
              <a:buChar char="§"/>
            </a:pPr>
            <a:r>
              <a:rPr lang="zh-CN" altLang="en-US" sz="2600" kern="1200" dirty="0">
                <a:latin typeface="Century Gothic" charset="0"/>
                <a:ea typeface="Century Gothic" charset="0"/>
                <a:sym typeface="Century Gothic" charset="0"/>
              </a:rPr>
              <a:t>核心基石:</a:t>
            </a:r>
          </a:p>
          <a:p>
            <a:pPr marL="557213" lvl="1" indent="-214313" algn="just" defTabSz="342900">
              <a:buSzPct val="80000"/>
              <a:buFont typeface="Arial" panose="020B0604020202020204" pitchFamily="34" charset="0"/>
              <a:buChar char="•"/>
            </a:pPr>
            <a:r>
              <a:rPr lang="zh-CN" altLang="en-US" sz="2200" kern="1200" dirty="0">
                <a:latin typeface="Century Gothic" charset="0"/>
                <a:ea typeface="Century Gothic" charset="0"/>
                <a:sym typeface="Century Gothic" charset="0"/>
              </a:rPr>
              <a:t>服务器 </a:t>
            </a:r>
            <a:r>
              <a:rPr lang="zh-CN" altLang="en-US" sz="2200" kern="1200" dirty="0">
                <a:solidFill>
                  <a:srgbClr val="008000"/>
                </a:solidFill>
                <a:latin typeface="Century Gothic" charset="0"/>
                <a:ea typeface="Century Gothic" charset="0"/>
                <a:sym typeface="Century Gothic" charset="0"/>
              </a:rPr>
              <a:t>➡</a:t>
            </a:r>
            <a:r>
              <a:rPr lang="zh-CN" altLang="en-US" sz="2200" kern="1200" dirty="0">
                <a:latin typeface="Century Gothic" charset="0"/>
                <a:ea typeface="Century Gothic" charset="0"/>
                <a:sym typeface="Century Gothic" charset="0"/>
              </a:rPr>
              <a:t> 虚拟机</a:t>
            </a:r>
            <a:r>
              <a:rPr lang="zh-CN" altLang="en-US" sz="2200" kern="1200" dirty="0">
                <a:solidFill>
                  <a:srgbClr val="008000"/>
                </a:solidFill>
                <a:latin typeface="Century Gothic" charset="0"/>
                <a:ea typeface="Century Gothic" charset="0"/>
                <a:sym typeface="Century Gothic" charset="0"/>
              </a:rPr>
              <a:t>➡</a:t>
            </a:r>
            <a:r>
              <a:rPr lang="zh-CN" altLang="en-US" sz="2200" kern="1200" dirty="0">
                <a:latin typeface="Century Gothic" charset="0"/>
                <a:ea typeface="Century Gothic" charset="0"/>
                <a:sym typeface="Century Gothic" charset="0"/>
              </a:rPr>
              <a:t> </a:t>
            </a:r>
            <a:r>
              <a:rPr lang="en-US" altLang="zh-CN" sz="2200" kern="1200" dirty="0" err="1">
                <a:latin typeface="Century Gothic" charset="0"/>
                <a:ea typeface="Century Gothic" charset="0"/>
                <a:sym typeface="Century Gothic" charset="0"/>
              </a:rPr>
              <a:t>Buildpacks</a:t>
            </a:r>
            <a:r>
              <a:rPr lang="zh-CN" altLang="en-US" sz="2200" kern="1200" dirty="0">
                <a:solidFill>
                  <a:srgbClr val="008000"/>
                </a:solidFill>
                <a:latin typeface="Century Gothic" charset="0"/>
                <a:ea typeface="Century Gothic" charset="0"/>
                <a:sym typeface="Century Gothic" charset="0"/>
              </a:rPr>
              <a:t> ➡</a:t>
            </a:r>
            <a:r>
              <a:rPr lang="zh-CN" altLang="en-US" sz="2200" kern="1200" dirty="0">
                <a:latin typeface="Century Gothic" charset="0"/>
                <a:ea typeface="Century Gothic" charset="0"/>
                <a:sym typeface="Century Gothic" charset="0"/>
              </a:rPr>
              <a:t> 容器</a:t>
            </a:r>
          </a:p>
          <a:p>
            <a:pPr marL="257175" indent="-257175" defTabSz="342900">
              <a:buFont typeface="Wingdings" panose="05000000000000000000" pitchFamily="2" charset="2"/>
              <a:buChar char="§"/>
            </a:pPr>
            <a:r>
              <a:rPr lang="zh-CN" altLang="en-US" sz="2600" kern="1200" dirty="0">
                <a:latin typeface="Century Gothic" charset="0"/>
                <a:ea typeface="Century Gothic" charset="0"/>
                <a:sym typeface="Century Gothic" charset="0"/>
              </a:rPr>
              <a:t>隔离单元</a:t>
            </a:r>
          </a:p>
          <a:p>
            <a:pPr marL="557213" lvl="1" indent="-214313" defTabSz="342900">
              <a:buSzPct val="80000"/>
              <a:buFont typeface="Arial" panose="020B0604020202020204" pitchFamily="34" charset="0"/>
              <a:buChar char="•"/>
            </a:pPr>
            <a:r>
              <a:rPr lang="zh-CN" altLang="en-US" sz="2200" kern="1200" dirty="0">
                <a:latin typeface="Century Gothic" charset="0"/>
                <a:ea typeface="Century Gothic" charset="0"/>
                <a:sym typeface="Century Gothic" charset="0"/>
              </a:rPr>
              <a:t>从较重的到较轻的，适应调整时间和大小</a:t>
            </a:r>
          </a:p>
          <a:p>
            <a:pPr marL="257175" indent="-257175" defTabSz="342900">
              <a:buFont typeface="Wingdings" panose="05000000000000000000" pitchFamily="2" charset="2"/>
              <a:buChar char="§"/>
            </a:pPr>
            <a:r>
              <a:rPr lang="zh-CN" altLang="en-US" sz="2600" kern="1200" dirty="0">
                <a:latin typeface="Century Gothic" charset="0"/>
                <a:ea typeface="Century Gothic" charset="0"/>
                <a:sym typeface="Century Gothic" charset="0"/>
              </a:rPr>
              <a:t>不可变性</a:t>
            </a:r>
          </a:p>
          <a:p>
            <a:pPr marL="557213" lvl="1" indent="-214313" defTabSz="342900">
              <a:buSzPct val="80000"/>
              <a:buFont typeface="Arial" panose="020B0604020202020204" pitchFamily="34" charset="0"/>
              <a:buChar char="•"/>
            </a:pPr>
            <a:r>
              <a:rPr lang="zh-CN" altLang="en-US" sz="2200" kern="1200" dirty="0">
                <a:latin typeface="Century Gothic" charset="0"/>
                <a:ea typeface="Century Gothic" charset="0"/>
                <a:sym typeface="Century Gothic" charset="0"/>
              </a:rPr>
              <a:t>从宠物到牛</a:t>
            </a:r>
          </a:p>
          <a:p>
            <a:pPr marL="257175" indent="-257175" defTabSz="342900">
              <a:buFont typeface="Wingdings" panose="05000000000000000000" pitchFamily="2" charset="2"/>
              <a:buChar char="§"/>
            </a:pPr>
            <a:r>
              <a:rPr lang="zh-CN" altLang="en-US" sz="2600" kern="1200" dirty="0">
                <a:latin typeface="Century Gothic" charset="0"/>
                <a:ea typeface="Century Gothic" charset="0"/>
                <a:sym typeface="Century Gothic" charset="0"/>
              </a:rPr>
              <a:t>供应方</a:t>
            </a:r>
          </a:p>
          <a:p>
            <a:pPr marL="557213" lvl="1" indent="-214313" defTabSz="342900">
              <a:buSzPct val="80000"/>
              <a:buFont typeface="Arial" panose="020B0604020202020204" pitchFamily="34" charset="0"/>
              <a:buChar char="•"/>
            </a:pPr>
            <a:r>
              <a:rPr lang="zh-CN" altLang="en-US" sz="2200" kern="1200" dirty="0">
                <a:latin typeface="Century Gothic" charset="0"/>
                <a:ea typeface="Century Gothic" charset="0"/>
                <a:sym typeface="Century Gothic" charset="0"/>
              </a:rPr>
              <a:t>从闭源的单一供应商，到开源的，跨供应商</a:t>
            </a:r>
            <a:endParaRPr lang="zh-CN" altLang="en-US" sz="2200" kern="1200" dirty="0">
              <a:latin typeface="Century Gothic" charset="0"/>
              <a:ea typeface="Century Gothic" charset="0"/>
              <a:sym typeface="Century Gothic"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39"/>
        <p:cNvGrpSpPr/>
        <p:nvPr/>
      </p:nvGrpSpPr>
      <p:grpSpPr>
        <a:xfrm>
          <a:off x="0" y="0"/>
          <a:ext cx="0" cy="0"/>
          <a:chOff x="0" y="0"/>
          <a:chExt cx="0" cy="0"/>
        </a:xfrm>
      </p:grpSpPr>
      <p:sp>
        <p:nvSpPr>
          <p:cNvPr id="1640" name="Shape 1640"/>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smtClean="0"/>
              <a:t>什么是平台即服务</a:t>
            </a:r>
            <a:r>
              <a:rPr lang="en-US" i="0" u="none" strike="noStrike" cap="none" dirty="0" smtClean="0"/>
              <a:t>PaaS</a:t>
            </a:r>
            <a:r>
              <a:rPr lang="en-US" i="0" u="none" strike="noStrike" cap="none" dirty="0"/>
              <a:t>?</a:t>
            </a:r>
            <a:endParaRPr i="0" u="none" strike="noStrike" cap="none" dirty="0"/>
          </a:p>
        </p:txBody>
      </p:sp>
      <p:sp>
        <p:nvSpPr>
          <p:cNvPr id="1641" name="Shape 1641"/>
          <p:cNvSpPr txBox="1">
            <a:spLocks noGrp="1"/>
          </p:cNvSpPr>
          <p:nvPr>
            <p:ph type="body" idx="1"/>
          </p:nvPr>
        </p:nvSpPr>
        <p:spPr>
          <a:xfrm>
            <a:off x="257175" y="990600"/>
            <a:ext cx="8629800" cy="3614700"/>
          </a:xfrm>
          <a:prstGeom prst="rect">
            <a:avLst/>
          </a:prstGeom>
          <a:noFill/>
          <a:ln>
            <a:noFill/>
          </a:ln>
        </p:spPr>
        <p:txBody>
          <a:bodyPr spcFirstLastPara="1" wrap="square" lIns="121900" tIns="121900" rIns="121900" bIns="121900" anchor="t" anchorCtr="0">
            <a:noAutofit/>
          </a:bodyPr>
          <a:lstStyle/>
          <a:p>
            <a:pPr indent="-161925" defTabSz="342900">
              <a:spcBef>
                <a:spcPts val="525"/>
              </a:spcBef>
              <a:buFont typeface="Wingdings" panose="05000000000000000000" pitchFamily="2" charset="2"/>
              <a:buChar char="§"/>
            </a:pPr>
            <a:r>
              <a:rPr lang="zh-CN" altLang="en-US" sz="2500" kern="1200" dirty="0">
                <a:latin typeface="Century Gothic" charset="0"/>
                <a:ea typeface="Century Gothic" charset="0"/>
                <a:sym typeface="Century Gothic" charset="0"/>
              </a:rPr>
              <a:t>OpenShift、华为CCE、Deis(微软并购)，还有Apprenda，都是建立在原生云平台上的“平台即服务”例子</a:t>
            </a:r>
          </a:p>
          <a:p>
            <a:pPr indent="-161925" defTabSz="342900">
              <a:spcBef>
                <a:spcPts val="525"/>
              </a:spcBef>
              <a:buFont typeface="Wingdings" panose="05000000000000000000" pitchFamily="2" charset="2"/>
              <a:buChar char="§"/>
            </a:pPr>
            <a:r>
              <a:rPr lang="zh-CN" altLang="en-US" sz="2500" kern="1200" dirty="0">
                <a:latin typeface="Century Gothic" charset="0"/>
                <a:ea typeface="Century Gothic" charset="0"/>
                <a:sym typeface="Century Gothic" charset="0"/>
              </a:rPr>
              <a:t>很多新的应用以12因素的形式出现，并可以在“平台即服务”部署</a:t>
            </a:r>
          </a:p>
          <a:p>
            <a:pPr marL="889635" lvl="1" indent="-161925" defTabSz="342900">
              <a:buFont typeface="Arial" panose="020B0604020202020204" pitchFamily="34" charset="0"/>
              <a:buChar char="•"/>
            </a:pPr>
            <a:r>
              <a:rPr lang="zh-CN" altLang="en-US" sz="1700" kern="1200" dirty="0">
                <a:latin typeface="Century Gothic" charset="0"/>
                <a:ea typeface="Century Gothic" charset="0"/>
                <a:sym typeface="Century Gothic" charset="0"/>
              </a:rPr>
              <a:t>他们有时候增长超过</a:t>
            </a:r>
            <a:r>
              <a:rPr lang="zh-CN" altLang="en-US" sz="1700" dirty="0">
                <a:latin typeface="Century Gothic" charset="0"/>
                <a:ea typeface="Century Gothic" charset="0"/>
                <a:sym typeface="Century Gothic" charset="0"/>
              </a:rPr>
              <a:t>PaaS</a:t>
            </a:r>
            <a:r>
              <a:rPr lang="zh-CN" altLang="en-US" sz="1700" kern="1200" dirty="0">
                <a:latin typeface="Century Gothic" charset="0"/>
                <a:ea typeface="Century Gothic" charset="0"/>
                <a:sym typeface="Century Gothic" charset="0"/>
              </a:rPr>
              <a:t>的承受能力</a:t>
            </a:r>
          </a:p>
          <a:p>
            <a:pPr marL="889635" lvl="1" indent="-161925" defTabSz="342900">
              <a:buFont typeface="Arial" panose="020B0604020202020204" pitchFamily="34" charset="0"/>
              <a:buChar char="•"/>
            </a:pPr>
            <a:r>
              <a:rPr lang="zh-CN" altLang="en-US" sz="1700" kern="1200" dirty="0">
                <a:latin typeface="Century Gothic" charset="0"/>
                <a:ea typeface="Century Gothic" charset="0"/>
                <a:sym typeface="Century Gothic" charset="0"/>
              </a:rPr>
              <a:t>而有的应用根本不能适用在PaaS模型上</a:t>
            </a:r>
          </a:p>
          <a:p>
            <a:pPr indent="-161925" defTabSz="342900">
              <a:spcBef>
                <a:spcPts val="525"/>
              </a:spcBef>
              <a:buFont typeface="Wingdings" panose="05000000000000000000" pitchFamily="2" charset="2"/>
              <a:buChar char="§"/>
            </a:pPr>
            <a:r>
              <a:rPr lang="zh-CN" altLang="en-US" sz="2500" kern="1200" dirty="0">
                <a:latin typeface="Century Gothic" charset="0"/>
                <a:ea typeface="Century Gothic" charset="0"/>
                <a:sym typeface="Century Gothic" charset="0"/>
              </a:rPr>
              <a:t>基于原生云的PaaS则这两种都能支持</a:t>
            </a:r>
            <a:endParaRPr lang="zh-CN" altLang="en-US" sz="2500" kern="1200" dirty="0">
              <a:latin typeface="Century Gothic" charset="0"/>
              <a:ea typeface="Century Gothic" charset="0"/>
              <a:sym typeface="Century Gothic"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45"/>
        <p:cNvGrpSpPr/>
        <p:nvPr/>
      </p:nvGrpSpPr>
      <p:grpSpPr>
        <a:xfrm>
          <a:off x="0" y="0"/>
          <a:ext cx="0" cy="0"/>
          <a:chOff x="0" y="0"/>
          <a:chExt cx="0" cy="0"/>
        </a:xfrm>
      </p:grpSpPr>
      <p:sp>
        <p:nvSpPr>
          <p:cNvPr id="1646" name="Shape 1646"/>
          <p:cNvSpPr txBox="1">
            <a:spLocks noGrp="1"/>
          </p:cNvSpPr>
          <p:nvPr>
            <p:ph type="body" idx="1"/>
          </p:nvPr>
        </p:nvSpPr>
        <p:spPr>
          <a:xfrm>
            <a:off x="598000" y="1973725"/>
            <a:ext cx="83556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dirty="0"/>
              <a:t>Cloud Native </a:t>
            </a:r>
            <a:r>
              <a:rPr lang="zh-CN" altLang="en-US" dirty="0" smtClean="0"/>
              <a:t>的价值所在</a:t>
            </a:r>
            <a:endParaRPr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650"/>
        <p:cNvGrpSpPr/>
        <p:nvPr/>
      </p:nvGrpSpPr>
      <p:grpSpPr>
        <a:xfrm>
          <a:off x="0" y="0"/>
          <a:ext cx="0" cy="0"/>
          <a:chOff x="0" y="0"/>
          <a:chExt cx="0" cy="0"/>
        </a:xfrm>
      </p:grpSpPr>
      <p:pic>
        <p:nvPicPr>
          <p:cNvPr id="1651" name="Shape 1651" descr="prison.jpg"/>
          <p:cNvPicPr preferRelativeResize="0"/>
          <p:nvPr/>
        </p:nvPicPr>
        <p:blipFill rotWithShape="1">
          <a:blip r:embed="rId3">
            <a:alphaModFix/>
          </a:blip>
          <a:srcRect t="-24362"/>
          <a:stretch/>
        </p:blipFill>
        <p:spPr>
          <a:xfrm>
            <a:off x="-6300" y="0"/>
            <a:ext cx="9141300" cy="5143500"/>
          </a:xfrm>
          <a:prstGeom prst="rect">
            <a:avLst/>
          </a:prstGeom>
          <a:noFill/>
          <a:ln>
            <a:noFill/>
          </a:ln>
        </p:spPr>
      </p:pic>
      <p:sp>
        <p:nvSpPr>
          <p:cNvPr id="1652" name="Shape 1652"/>
          <p:cNvSpPr/>
          <p:nvPr/>
        </p:nvSpPr>
        <p:spPr>
          <a:xfrm>
            <a:off x="-2700" y="2488475"/>
            <a:ext cx="9144000" cy="10200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653" name="Shape 165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smtClean="0"/>
              <a:t>避免产生供应商依赖</a:t>
            </a:r>
            <a:endParaRPr i="0" u="none" strike="noStrike" cap="none" dirty="0"/>
          </a:p>
        </p:txBody>
      </p:sp>
      <p:sp>
        <p:nvSpPr>
          <p:cNvPr id="1654" name="Shape 1654"/>
          <p:cNvSpPr txBox="1">
            <a:spLocks noGrp="1"/>
          </p:cNvSpPr>
          <p:nvPr>
            <p:ph type="body" idx="1"/>
          </p:nvPr>
        </p:nvSpPr>
        <p:spPr>
          <a:xfrm>
            <a:off x="233362" y="2482850"/>
            <a:ext cx="8682000" cy="1401900"/>
          </a:xfrm>
          <a:prstGeom prst="rect">
            <a:avLst/>
          </a:prstGeom>
          <a:noFill/>
          <a:ln>
            <a:noFill/>
          </a:ln>
        </p:spPr>
        <p:txBody>
          <a:bodyPr spcFirstLastPara="1" wrap="square" lIns="121900" tIns="121900" rIns="121900" bIns="121900" anchor="t" anchorCtr="0">
            <a:noAutofit/>
          </a:bodyPr>
          <a:lstStyle/>
          <a:p>
            <a:pPr marL="180975" lvl="0" indent="-3175">
              <a:buClr>
                <a:srgbClr val="446CA9"/>
              </a:buClr>
              <a:buSzPct val="25000"/>
            </a:pPr>
            <a:r>
              <a:rPr lang="zh-CN" altLang="en-US" sz="2600" dirty="0">
                <a:solidFill>
                  <a:schemeClr val="dk1"/>
                </a:solidFill>
              </a:rPr>
              <a:t>开源的软件栈</a:t>
            </a:r>
            <a:r>
              <a:rPr lang="en-US" altLang="zh-CN" sz="2600" dirty="0">
                <a:solidFill>
                  <a:schemeClr val="dk1"/>
                </a:solidFill>
              </a:rPr>
              <a:t>(software stack)</a:t>
            </a:r>
            <a:r>
              <a:rPr lang="zh-CN" altLang="en-US" sz="2600" dirty="0">
                <a:solidFill>
                  <a:schemeClr val="dk1"/>
                </a:solidFill>
              </a:rPr>
              <a:t>使得各种应用都可以部署在任何公共或私有云（或组合云）</a:t>
            </a:r>
            <a:r>
              <a:rPr lang="zh-CN" altLang="en-US" sz="2600" dirty="0" smtClean="0">
                <a:solidFill>
                  <a:schemeClr val="dk1"/>
                </a:solidFill>
              </a:rPr>
              <a:t>上</a:t>
            </a:r>
            <a:endParaRPr lang="en-US" altLang="zh-CN" sz="2600" dirty="0">
              <a:solidFill>
                <a:schemeClr val="dk1"/>
              </a:solidFill>
              <a:latin typeface="Century Gothic"/>
              <a:ea typeface="Century Gothic"/>
              <a:cs typeface="Century Gothic"/>
              <a:sym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Shape 693"/>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a:r>
              <a:rPr lang="zh-CN" altLang="en-US" sz="4400" dirty="0">
                <a:solidFill>
                  <a:schemeClr val="tx1"/>
                </a:solidFill>
              </a:rPr>
              <a:t>为什么要把项目放到</a:t>
            </a:r>
            <a:r>
              <a:rPr lang="en-US" altLang="zh-CN" sz="4400" dirty="0">
                <a:solidFill>
                  <a:schemeClr val="tx1"/>
                </a:solidFill>
              </a:rPr>
              <a:t>CNCF</a:t>
            </a:r>
            <a:endParaRPr dirty="0">
              <a:solidFill>
                <a:schemeClr val="tx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58"/>
        <p:cNvGrpSpPr/>
        <p:nvPr/>
      </p:nvGrpSpPr>
      <p:grpSpPr>
        <a:xfrm>
          <a:off x="0" y="0"/>
          <a:ext cx="0" cy="0"/>
          <a:chOff x="0" y="0"/>
          <a:chExt cx="0" cy="0"/>
        </a:xfrm>
      </p:grpSpPr>
      <p:pic>
        <p:nvPicPr>
          <p:cNvPr id="1659" name="Shape 1659"/>
          <p:cNvPicPr preferRelativeResize="0"/>
          <p:nvPr/>
        </p:nvPicPr>
        <p:blipFill rotWithShape="1">
          <a:blip r:embed="rId3">
            <a:alphaModFix/>
          </a:blip>
          <a:srcRect t="4489"/>
          <a:stretch/>
        </p:blipFill>
        <p:spPr>
          <a:xfrm>
            <a:off x="0" y="1007500"/>
            <a:ext cx="9141300" cy="4136100"/>
          </a:xfrm>
          <a:prstGeom prst="rect">
            <a:avLst/>
          </a:prstGeom>
          <a:noFill/>
          <a:ln>
            <a:noFill/>
          </a:ln>
        </p:spPr>
      </p:pic>
      <p:sp>
        <p:nvSpPr>
          <p:cNvPr id="1660" name="Shape 1660"/>
          <p:cNvSpPr/>
          <p:nvPr/>
        </p:nvSpPr>
        <p:spPr>
          <a:xfrm>
            <a:off x="-2709" y="2187700"/>
            <a:ext cx="9144000" cy="9174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661" name="Shape 166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smtClean="0"/>
              <a:t>无限的可扩展性</a:t>
            </a:r>
            <a:endParaRPr dirty="0"/>
          </a:p>
        </p:txBody>
      </p:sp>
      <p:sp>
        <p:nvSpPr>
          <p:cNvPr id="1662" name="Shape 1662"/>
          <p:cNvSpPr txBox="1">
            <a:spLocks noGrp="1"/>
          </p:cNvSpPr>
          <p:nvPr>
            <p:ph type="body" idx="1"/>
          </p:nvPr>
        </p:nvSpPr>
        <p:spPr>
          <a:xfrm>
            <a:off x="231775" y="2139951"/>
            <a:ext cx="8683500" cy="965100"/>
          </a:xfrm>
          <a:prstGeom prst="rect">
            <a:avLst/>
          </a:prstGeom>
          <a:noFill/>
          <a:ln>
            <a:noFill/>
          </a:ln>
        </p:spPr>
        <p:txBody>
          <a:bodyPr spcFirstLastPara="1" wrap="square" lIns="121900" tIns="121900" rIns="121900" bIns="121900" anchor="t" anchorCtr="0">
            <a:noAutofit/>
          </a:bodyPr>
          <a:lstStyle/>
          <a:p>
            <a:pPr algn="ctr">
              <a:buClr>
                <a:srgbClr val="446CA9"/>
              </a:buClr>
            </a:pPr>
            <a:r>
              <a:rPr lang="zh-CN" altLang="en-US" sz="2800" dirty="0">
                <a:solidFill>
                  <a:schemeClr val="dk1"/>
                </a:solidFill>
              </a:rPr>
              <a:t>优化的现代分布式系统环境能够从单个</a:t>
            </a:r>
            <a:r>
              <a:rPr lang="en-US" altLang="zh-CN" sz="2800" dirty="0">
                <a:solidFill>
                  <a:schemeClr val="dk1"/>
                </a:solidFill>
              </a:rPr>
              <a:t>PC</a:t>
            </a:r>
            <a:r>
              <a:rPr lang="zh-CN" altLang="en-US" sz="2800" dirty="0">
                <a:solidFill>
                  <a:schemeClr val="dk1"/>
                </a:solidFill>
              </a:rPr>
              <a:t>机的几个节点扩展到成千上万的自愈多租户节点 </a:t>
            </a:r>
            <a:endParaRPr lang="en-US" altLang="zh-CN" sz="2800" dirty="0">
              <a:solidFill>
                <a:schemeClr val="dk1"/>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446CA9"/>
              </a:buClr>
              <a:buFont typeface="Arial"/>
              <a:buNone/>
            </a:pPr>
            <a:r>
              <a:rPr lang="en-US" sz="2600" b="0" i="0" u="none" strike="noStrike" cap="none" dirty="0">
                <a:solidFill>
                  <a:schemeClr val="dk1"/>
                </a:solidFill>
                <a:latin typeface="Century Gothic"/>
                <a:ea typeface="Century Gothic"/>
                <a:cs typeface="Century Gothic"/>
                <a:sym typeface="Century Gothic"/>
              </a:rPr>
              <a:t/>
            </a:r>
            <a:br>
              <a:rPr lang="en-US" sz="2600" b="0" i="0" u="none" strike="noStrike" cap="none" dirty="0">
                <a:solidFill>
                  <a:schemeClr val="dk1"/>
                </a:solidFill>
                <a:latin typeface="Century Gothic"/>
                <a:ea typeface="Century Gothic"/>
                <a:cs typeface="Century Gothic"/>
                <a:sym typeface="Century Gothic"/>
              </a:rPr>
            </a:br>
            <a:endParaRPr sz="26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66"/>
        <p:cNvGrpSpPr/>
        <p:nvPr/>
      </p:nvGrpSpPr>
      <p:grpSpPr>
        <a:xfrm>
          <a:off x="0" y="0"/>
          <a:ext cx="0" cy="0"/>
          <a:chOff x="0" y="0"/>
          <a:chExt cx="0" cy="0"/>
        </a:xfrm>
      </p:grpSpPr>
      <p:pic>
        <p:nvPicPr>
          <p:cNvPr id="1667" name="Shape 1667"/>
          <p:cNvPicPr preferRelativeResize="0"/>
          <p:nvPr/>
        </p:nvPicPr>
        <p:blipFill rotWithShape="1">
          <a:blip r:embed="rId3">
            <a:alphaModFix/>
          </a:blip>
          <a:srcRect t="4534"/>
          <a:stretch/>
        </p:blipFill>
        <p:spPr>
          <a:xfrm>
            <a:off x="0" y="1007700"/>
            <a:ext cx="9144000" cy="4135800"/>
          </a:xfrm>
          <a:prstGeom prst="rect">
            <a:avLst/>
          </a:prstGeom>
          <a:noFill/>
          <a:ln>
            <a:noFill/>
          </a:ln>
        </p:spPr>
      </p:pic>
      <p:sp>
        <p:nvSpPr>
          <p:cNvPr id="1668" name="Shape 1668"/>
          <p:cNvSpPr/>
          <p:nvPr/>
        </p:nvSpPr>
        <p:spPr>
          <a:xfrm>
            <a:off x="0" y="3215374"/>
            <a:ext cx="9144000" cy="10263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669" name="Shape 1669"/>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smtClean="0"/>
              <a:t>提升灵活性和可维护性</a:t>
            </a:r>
            <a:endParaRPr dirty="0"/>
          </a:p>
        </p:txBody>
      </p:sp>
      <p:sp>
        <p:nvSpPr>
          <p:cNvPr id="1670" name="Shape 1670"/>
          <p:cNvSpPr txBox="1">
            <a:spLocks noGrp="1"/>
          </p:cNvSpPr>
          <p:nvPr>
            <p:ph type="body" idx="1"/>
          </p:nvPr>
        </p:nvSpPr>
        <p:spPr>
          <a:xfrm>
            <a:off x="179400" y="3212250"/>
            <a:ext cx="8755500" cy="1127100"/>
          </a:xfrm>
          <a:prstGeom prst="rect">
            <a:avLst/>
          </a:prstGeom>
          <a:noFill/>
          <a:ln>
            <a:noFill/>
          </a:ln>
        </p:spPr>
        <p:txBody>
          <a:bodyPr spcFirstLastPara="1" wrap="square" lIns="121900" tIns="121900" rIns="121900" bIns="121900" anchor="t" anchorCtr="0">
            <a:noAutofit/>
          </a:bodyPr>
          <a:lstStyle/>
          <a:p>
            <a:pPr lvl="0">
              <a:buClr>
                <a:srgbClr val="446CA9"/>
              </a:buClr>
              <a:buSzPct val="25000"/>
            </a:pPr>
            <a:r>
              <a:rPr lang="en-US" altLang="en-US" sz="2600" dirty="0"/>
              <a:t>通</a:t>
            </a:r>
            <a:r>
              <a:rPr lang="zh-CN" altLang="en-US" sz="2600" dirty="0"/>
              <a:t>过把应用分成不同的微服务和精準的相互关系</a:t>
            </a:r>
            <a:r>
              <a:rPr lang="en-US" altLang="zh-CN" sz="2600" dirty="0"/>
              <a:t>, </a:t>
            </a:r>
            <a:r>
              <a:rPr lang="zh-CN" altLang="en-US" sz="2600" dirty="0"/>
              <a:t>灵活性和可维护性显</a:t>
            </a:r>
            <a:r>
              <a:rPr lang="en-US" altLang="en-US" sz="2600" dirty="0"/>
              <a:t>然大幅加强.</a:t>
            </a:r>
            <a:endParaRPr lang="en-US" altLang="zh-CN" sz="2600" dirty="0">
              <a:latin typeface="Century Gothic"/>
              <a:ea typeface="Century Gothic"/>
              <a:cs typeface="Century Gothic"/>
              <a:sym typeface="Century Gothic"/>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pic>
        <p:nvPicPr>
          <p:cNvPr id="1675" name="Shape 1675"/>
          <p:cNvPicPr preferRelativeResize="0"/>
          <p:nvPr/>
        </p:nvPicPr>
        <p:blipFill rotWithShape="1">
          <a:blip r:embed="rId3">
            <a:alphaModFix/>
          </a:blip>
          <a:srcRect t="18052"/>
          <a:stretch/>
        </p:blipFill>
        <p:spPr>
          <a:xfrm>
            <a:off x="0" y="1016325"/>
            <a:ext cx="9141300" cy="4706400"/>
          </a:xfrm>
          <a:prstGeom prst="rect">
            <a:avLst/>
          </a:prstGeom>
          <a:noFill/>
          <a:ln>
            <a:noFill/>
          </a:ln>
        </p:spPr>
      </p:pic>
      <p:sp>
        <p:nvSpPr>
          <p:cNvPr id="1676" name="Shape 1676"/>
          <p:cNvSpPr/>
          <p:nvPr/>
        </p:nvSpPr>
        <p:spPr>
          <a:xfrm>
            <a:off x="-2709" y="2488481"/>
            <a:ext cx="9144000" cy="10959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677" name="Shape 167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smtClean="0"/>
              <a:t>实现了</a:t>
            </a:r>
            <a:r>
              <a:rPr lang="zh-CN" altLang="en-US" i="0" u="none" strike="noStrike" cap="none" dirty="0" smtClean="0"/>
              <a:t>弹性</a:t>
            </a:r>
            <a:endParaRPr i="0" u="none" strike="noStrike" cap="none" dirty="0"/>
          </a:p>
        </p:txBody>
      </p:sp>
      <p:sp>
        <p:nvSpPr>
          <p:cNvPr id="1678" name="Shape 1678"/>
          <p:cNvSpPr txBox="1">
            <a:spLocks noGrp="1"/>
          </p:cNvSpPr>
          <p:nvPr>
            <p:ph type="body" idx="1"/>
          </p:nvPr>
        </p:nvSpPr>
        <p:spPr>
          <a:xfrm>
            <a:off x="228600" y="2482850"/>
            <a:ext cx="8794800" cy="1401900"/>
          </a:xfrm>
          <a:prstGeom prst="rect">
            <a:avLst/>
          </a:prstGeom>
          <a:noFill/>
          <a:ln>
            <a:noFill/>
          </a:ln>
        </p:spPr>
        <p:txBody>
          <a:bodyPr spcFirstLastPara="1" wrap="square" lIns="121900" tIns="121900" rIns="121900" bIns="121900" anchor="t" anchorCtr="0">
            <a:noAutofit/>
          </a:bodyPr>
          <a:lstStyle/>
          <a:p>
            <a:pPr marL="180975" lvl="0" indent="-3175" algn="ctr">
              <a:buClr>
                <a:srgbClr val="446CA9"/>
              </a:buClr>
            </a:pPr>
            <a:r>
              <a:rPr lang="zh-CN" altLang="en-US" sz="2600" dirty="0"/>
              <a:t>增强了针对个别容器、机器、甚至数据中心</a:t>
            </a:r>
          </a:p>
          <a:p>
            <a:pPr marL="180975" lvl="0" indent="-3175" algn="ctr">
              <a:buClr>
                <a:srgbClr val="446CA9"/>
              </a:buClr>
            </a:pPr>
            <a:r>
              <a:rPr lang="zh-CN" altLang="en-US" sz="2600" dirty="0"/>
              <a:t>不同层次的</a:t>
            </a:r>
            <a:r>
              <a:rPr lang="zh-CN" altLang="en-US" sz="2600" dirty="0">
                <a:latin typeface="Century Gothic"/>
                <a:ea typeface="Century Gothic"/>
                <a:cs typeface="Century Gothic"/>
                <a:sym typeface="Century Gothic"/>
              </a:rPr>
              <a:t>容错需求的灵活性</a:t>
            </a:r>
            <a:endParaRPr lang="zh-CN" altLang="en-US" sz="28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pic>
        <p:nvPicPr>
          <p:cNvPr id="1683" name="Shape 1683"/>
          <p:cNvPicPr preferRelativeResize="0"/>
          <p:nvPr/>
        </p:nvPicPr>
        <p:blipFill rotWithShape="1">
          <a:blip r:embed="rId3">
            <a:alphaModFix/>
          </a:blip>
          <a:srcRect b="8450"/>
          <a:stretch/>
        </p:blipFill>
        <p:spPr>
          <a:xfrm>
            <a:off x="0" y="1012600"/>
            <a:ext cx="9146700" cy="4131000"/>
          </a:xfrm>
          <a:prstGeom prst="rect">
            <a:avLst/>
          </a:prstGeom>
          <a:noFill/>
          <a:ln>
            <a:noFill/>
          </a:ln>
        </p:spPr>
      </p:pic>
      <p:sp>
        <p:nvSpPr>
          <p:cNvPr id="1684" name="Shape 1684"/>
          <p:cNvSpPr/>
          <p:nvPr/>
        </p:nvSpPr>
        <p:spPr>
          <a:xfrm>
            <a:off x="-2709" y="2070731"/>
            <a:ext cx="9144000" cy="10344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685" name="Shape 1685"/>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smtClean="0"/>
              <a:t>提高效率和资源利用率</a:t>
            </a:r>
            <a:endParaRPr dirty="0"/>
          </a:p>
        </p:txBody>
      </p:sp>
      <p:sp>
        <p:nvSpPr>
          <p:cNvPr id="1686" name="Shape 1686"/>
          <p:cNvSpPr txBox="1">
            <a:spLocks noGrp="1"/>
          </p:cNvSpPr>
          <p:nvPr>
            <p:ph type="body" idx="1"/>
          </p:nvPr>
        </p:nvSpPr>
        <p:spPr>
          <a:xfrm>
            <a:off x="76200" y="2063750"/>
            <a:ext cx="8943900" cy="1475317"/>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446CA9"/>
              </a:buClr>
              <a:buFont typeface="Arial"/>
              <a:buNone/>
            </a:pPr>
            <a:r>
              <a:rPr lang="zh-CN" altLang="en-US" sz="2500" b="0" i="0" u="none" strike="noStrike" cap="none" dirty="0" smtClean="0">
                <a:solidFill>
                  <a:srgbClr val="000000"/>
                </a:solidFill>
                <a:latin typeface="Century Gothic"/>
                <a:ea typeface="Century Gothic"/>
                <a:cs typeface="Century Gothic"/>
                <a:sym typeface="Century Gothic"/>
              </a:rPr>
              <a:t>通过一个中央头筹过程，动态地管理和编排各个微服务。</a:t>
            </a:r>
            <a:endParaRPr sz="2500" b="0" i="0" u="none" strike="noStrike" cap="none" dirty="0">
              <a:solidFill>
                <a:srgbClr val="000000"/>
              </a:solidFill>
              <a:latin typeface="Century Gothic"/>
              <a:ea typeface="Century Gothic"/>
              <a:cs typeface="Century Gothic"/>
              <a:sym typeface="Century Gothic"/>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91"/>
        <p:cNvGrpSpPr/>
        <p:nvPr/>
      </p:nvGrpSpPr>
      <p:grpSpPr>
        <a:xfrm>
          <a:off x="0" y="0"/>
          <a:ext cx="0" cy="0"/>
          <a:chOff x="0" y="0"/>
          <a:chExt cx="0" cy="0"/>
        </a:xfrm>
      </p:grpSpPr>
      <p:sp>
        <p:nvSpPr>
          <p:cNvPr id="1692" name="Shape 1692"/>
          <p:cNvSpPr txBox="1">
            <a:spLocks noGrp="1"/>
          </p:cNvSpPr>
          <p:nvPr>
            <p:ph type="body" idx="1"/>
          </p:nvPr>
        </p:nvSpPr>
        <p:spPr>
          <a:xfrm>
            <a:off x="598000" y="1544775"/>
            <a:ext cx="7303500" cy="1392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Clr>
                <a:schemeClr val="dk1"/>
              </a:buClr>
              <a:buSzPts val="1100"/>
              <a:buFont typeface="Arial"/>
              <a:buNone/>
            </a:pPr>
            <a:r>
              <a:rPr lang="zh-CN" altLang="en-US" sz="3600" dirty="0" smtClean="0"/>
              <a:t>欢迎随时和我联系</a:t>
            </a:r>
            <a:r>
              <a:rPr lang="en-US" sz="3600" dirty="0" smtClean="0"/>
              <a:t> </a:t>
            </a:r>
            <a:r>
              <a:rPr lang="en-US" sz="3600" dirty="0"/>
              <a:t>Dan Kohn</a:t>
            </a:r>
            <a:endParaRPr sz="3600" dirty="0"/>
          </a:p>
        </p:txBody>
      </p:sp>
      <p:sp>
        <p:nvSpPr>
          <p:cNvPr id="1693" name="Shape 1693"/>
          <p:cNvSpPr txBox="1">
            <a:spLocks noGrp="1"/>
          </p:cNvSpPr>
          <p:nvPr>
            <p:ph type="body" idx="2"/>
          </p:nvPr>
        </p:nvSpPr>
        <p:spPr>
          <a:xfrm>
            <a:off x="597992" y="2949217"/>
            <a:ext cx="5456400" cy="48660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dirty="0" err="1"/>
              <a:t>dan@linuxfoundation.org</a:t>
            </a:r>
            <a:r>
              <a:rPr lang="en-US" dirty="0"/>
              <a:t>, </a:t>
            </a:r>
            <a:r>
              <a:rPr lang="en-US" u="sng" dirty="0">
                <a:hlinkClick r:id="rId3"/>
              </a:rPr>
              <a:t>@dankohn1</a:t>
            </a:r>
            <a:r>
              <a:rPr lang="en-US" dirty="0"/>
              <a:t> on Twitter</a:t>
            </a:r>
            <a:endParaRPr dirty="0"/>
          </a:p>
          <a:p>
            <a:pPr marL="0" lvl="0" indent="0" rtl="0">
              <a:spcBef>
                <a:spcPts val="800"/>
              </a:spcBef>
              <a:spcAft>
                <a:spcPts val="0"/>
              </a:spcAft>
              <a:buNone/>
            </a:pPr>
            <a:endParaRPr dirty="0"/>
          </a:p>
          <a:p>
            <a:pPr marL="0" lvl="0" indent="0" rtl="0">
              <a:spcBef>
                <a:spcPts val="800"/>
              </a:spcBef>
              <a:spcAft>
                <a:spcPts val="0"/>
              </a:spcAft>
              <a:buNone/>
            </a:pPr>
            <a:r>
              <a:rPr lang="zh-CN" altLang="en-US" dirty="0" smtClean="0"/>
              <a:t>本演示文稿可以在以下链接下</a:t>
            </a:r>
            <a:r>
              <a:rPr lang="zh-CN" altLang="en-US" smtClean="0"/>
              <a:t>载 </a:t>
            </a:r>
            <a:r>
              <a:rPr lang="en-US" smtClean="0"/>
              <a:t>t</a:t>
            </a:r>
            <a:r>
              <a:rPr lang="en-US" dirty="0"/>
              <a:t>:</a:t>
            </a:r>
            <a:endParaRPr dirty="0"/>
          </a:p>
          <a:p>
            <a:pPr marL="0" lvl="0" indent="0" rtl="0">
              <a:spcBef>
                <a:spcPts val="800"/>
              </a:spcBef>
              <a:spcAft>
                <a:spcPts val="0"/>
              </a:spcAft>
              <a:buNone/>
            </a:pPr>
            <a:r>
              <a:rPr lang="en-US" u="sng" dirty="0">
                <a:hlinkClick r:id="rId4"/>
              </a:rPr>
              <a:t>https://github.com/cncf/presentations</a:t>
            </a:r>
            <a:r>
              <a:rPr lang="en-US" dirty="0"/>
              <a:t>  </a:t>
            </a:r>
            <a:endParaRPr dirty="0"/>
          </a:p>
          <a:p>
            <a:pPr marL="0" lvl="0" indent="0" rtl="0">
              <a:spcBef>
                <a:spcPts val="800"/>
              </a:spcBef>
              <a:spcAft>
                <a:spcPts val="0"/>
              </a:spcAft>
              <a:buNone/>
            </a:pPr>
            <a:endParaRPr dirty="0"/>
          </a:p>
          <a:p>
            <a:pPr marL="0" lvl="0" indent="0" rtl="0">
              <a:spcBef>
                <a:spcPts val="800"/>
              </a:spcBef>
              <a:spcAft>
                <a:spcPts val="0"/>
              </a:spcAft>
              <a:buNone/>
            </a:pP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Shape 698"/>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zh-CN" altLang="en-US" sz="2800" b="0" dirty="0">
                <a:solidFill>
                  <a:schemeClr val="tx1"/>
                </a:solidFill>
              </a:rPr>
              <a:t>为什么要把项目放到</a:t>
            </a:r>
            <a:r>
              <a:rPr lang="en-US" altLang="zh-CN" sz="2800" b="0" dirty="0">
                <a:solidFill>
                  <a:schemeClr val="tx1"/>
                </a:solidFill>
              </a:rPr>
              <a:t>CNCF</a:t>
            </a:r>
            <a:r>
              <a:rPr lang="zh-CN" altLang="en-US" sz="2800" b="0" dirty="0">
                <a:solidFill>
                  <a:schemeClr val="tx1"/>
                </a:solidFill>
              </a:rPr>
              <a:t>中去</a:t>
            </a:r>
            <a:endParaRPr dirty="0">
              <a:solidFill>
                <a:schemeClr val="tx1"/>
              </a:solidFill>
            </a:endParaRPr>
          </a:p>
        </p:txBody>
      </p:sp>
      <p:sp>
        <p:nvSpPr>
          <p:cNvPr id="699" name="Shape 699"/>
          <p:cNvSpPr txBox="1">
            <a:spLocks noGrp="1"/>
          </p:cNvSpPr>
          <p:nvPr>
            <p:ph type="body" idx="1"/>
          </p:nvPr>
        </p:nvSpPr>
        <p:spPr>
          <a:xfrm>
            <a:off x="8975" y="974225"/>
            <a:ext cx="4471800" cy="3717900"/>
          </a:xfrm>
          <a:prstGeom prst="rect">
            <a:avLst/>
          </a:prstGeom>
          <a:noFill/>
          <a:ln>
            <a:noFill/>
          </a:ln>
        </p:spPr>
        <p:txBody>
          <a:bodyPr spcFirstLastPara="1" wrap="square" lIns="91425" tIns="91425" rIns="91425" bIns="91425" anchor="ctr" anchorCtr="0">
            <a:noAutofit/>
          </a:bodyPr>
          <a:lstStyle/>
          <a:p>
            <a:pPr marL="117475" lvl="0" indent="-117475">
              <a:buClr>
                <a:srgbClr val="446CA9"/>
              </a:buClr>
              <a:buSzPct val="100000"/>
              <a:buFont typeface="Arial"/>
              <a:buChar char="•"/>
            </a:pPr>
            <a:r>
              <a:rPr lang="zh-CN" altLang="en-US" sz="2000" dirty="0">
                <a:solidFill>
                  <a:srgbClr val="595959"/>
                </a:solidFill>
                <a:latin typeface="Century Gothic"/>
                <a:ea typeface="Century Gothic"/>
                <a:cs typeface="Century Gothic"/>
                <a:sym typeface="Century Gothic"/>
              </a:rPr>
              <a:t>中立机构，增加贡献率</a:t>
            </a:r>
          </a:p>
          <a:p>
            <a:pPr marL="117475" lvl="0" indent="-117475">
              <a:buClr>
                <a:srgbClr val="446CA9"/>
              </a:buClr>
              <a:buSzPct val="100000"/>
              <a:buFont typeface="Arial"/>
              <a:buChar char="•"/>
            </a:pPr>
            <a:r>
              <a:rPr lang="en-US" altLang="zh-CN" sz="2000" dirty="0">
                <a:solidFill>
                  <a:srgbClr val="595959"/>
                </a:solidFill>
                <a:latin typeface="Century Gothic"/>
                <a:ea typeface="Century Gothic"/>
                <a:cs typeface="Century Gothic"/>
                <a:sym typeface="Century Gothic"/>
              </a:rPr>
              <a:t>CNCF</a:t>
            </a:r>
            <a:r>
              <a:rPr lang="zh-CN" altLang="en-US" sz="2000" dirty="0">
                <a:solidFill>
                  <a:srgbClr val="595959"/>
                </a:solidFill>
                <a:latin typeface="Century Gothic"/>
                <a:ea typeface="Century Gothic"/>
                <a:cs typeface="Century Gothic"/>
                <a:sym typeface="Century Gothic"/>
              </a:rPr>
              <a:t>的技术监督委员会给予背书</a:t>
            </a:r>
            <a:endParaRPr lang="en-US" altLang="zh-CN" sz="2000" dirty="0">
              <a:solidFill>
                <a:srgbClr val="595959"/>
              </a:solidFill>
              <a:latin typeface="Century Gothic"/>
              <a:ea typeface="Century Gothic"/>
              <a:cs typeface="Century Gothic"/>
              <a:sym typeface="Century Gothic"/>
            </a:endParaRPr>
          </a:p>
          <a:p>
            <a:pPr marL="117475" lvl="0" indent="-117475">
              <a:spcBef>
                <a:spcPts val="600"/>
              </a:spcBef>
              <a:buClr>
                <a:srgbClr val="446CA9"/>
              </a:buClr>
              <a:buSzPct val="100000"/>
              <a:buFont typeface="Arial"/>
              <a:buChar char="•"/>
            </a:pPr>
            <a:r>
              <a:rPr lang="zh-CN" altLang="en-US" sz="2000" dirty="0">
                <a:solidFill>
                  <a:srgbClr val="595959"/>
                </a:solidFill>
                <a:latin typeface="Century Gothic"/>
                <a:ea typeface="Century Gothic"/>
                <a:cs typeface="Century Gothic"/>
                <a:sym typeface="Century Gothic"/>
              </a:rPr>
              <a:t>有终端用户协会的参与</a:t>
            </a:r>
          </a:p>
          <a:p>
            <a:pPr marL="117475" lvl="0" indent="-117475">
              <a:spcBef>
                <a:spcPts val="600"/>
              </a:spcBef>
              <a:buClr>
                <a:srgbClr val="446CA9"/>
              </a:buClr>
              <a:buSzPct val="100000"/>
              <a:buFont typeface="Arial"/>
              <a:buChar char="•"/>
            </a:pPr>
            <a:r>
              <a:rPr lang="zh-CN" altLang="en-US" sz="2000" dirty="0">
                <a:solidFill>
                  <a:srgbClr val="595959"/>
                </a:solidFill>
                <a:latin typeface="Century Gothic"/>
                <a:ea typeface="Century Gothic"/>
                <a:cs typeface="Century Gothic"/>
                <a:sym typeface="Century Gothic"/>
              </a:rPr>
              <a:t>专职的媒体公关与分析师公关团队</a:t>
            </a:r>
            <a:endParaRPr lang="en-US" altLang="zh-CN" sz="2000" dirty="0">
              <a:solidFill>
                <a:srgbClr val="595959"/>
              </a:solidFill>
              <a:latin typeface="Century Gothic"/>
              <a:ea typeface="Century Gothic"/>
              <a:cs typeface="Century Gothic"/>
              <a:sym typeface="Century Gothic"/>
            </a:endParaRPr>
          </a:p>
          <a:p>
            <a:pPr marL="117475" lvl="0" indent="-117475">
              <a:spcBef>
                <a:spcPts val="600"/>
              </a:spcBef>
              <a:buClr>
                <a:srgbClr val="446CA9"/>
              </a:buClr>
              <a:buSzPct val="100000"/>
              <a:buFont typeface="Arial"/>
              <a:buChar char="•"/>
            </a:pPr>
            <a:r>
              <a:rPr lang="zh-CN" altLang="en-US" sz="2000" dirty="0">
                <a:solidFill>
                  <a:srgbClr val="595959"/>
                </a:solidFill>
                <a:latin typeface="Century Gothic"/>
                <a:ea typeface="Century Gothic"/>
                <a:cs typeface="Century Gothic"/>
                <a:sym typeface="Century Gothic"/>
              </a:rPr>
              <a:t>每年有大笔的资金投入到项目资料的改进</a:t>
            </a:r>
            <a:endParaRPr lang="en-US" altLang="zh-CN" sz="2000" dirty="0">
              <a:solidFill>
                <a:srgbClr val="595959"/>
              </a:solidFill>
              <a:latin typeface="Century Gothic"/>
              <a:ea typeface="Century Gothic"/>
              <a:cs typeface="Century Gothic"/>
              <a:sym typeface="Century Gothic"/>
            </a:endParaRPr>
          </a:p>
        </p:txBody>
      </p:sp>
      <p:sp>
        <p:nvSpPr>
          <p:cNvPr id="700" name="Shape 700"/>
          <p:cNvSpPr txBox="1">
            <a:spLocks noGrp="1"/>
          </p:cNvSpPr>
          <p:nvPr>
            <p:ph type="body" idx="2"/>
          </p:nvPr>
        </p:nvSpPr>
        <p:spPr>
          <a:xfrm>
            <a:off x="4589025" y="1031950"/>
            <a:ext cx="4471800" cy="3717900"/>
          </a:xfrm>
          <a:prstGeom prst="rect">
            <a:avLst/>
          </a:prstGeom>
          <a:noFill/>
          <a:ln>
            <a:noFill/>
          </a:ln>
        </p:spPr>
        <p:txBody>
          <a:bodyPr spcFirstLastPara="1" wrap="square" lIns="91425" tIns="91425" rIns="91425" bIns="91425" anchor="ctr" anchorCtr="0">
            <a:noAutofit/>
          </a:bodyPr>
          <a:lstStyle/>
          <a:p>
            <a:pPr marL="117475" lvl="0" indent="-117475">
              <a:buClr>
                <a:srgbClr val="446CA9"/>
              </a:buClr>
              <a:buSzPct val="100000"/>
              <a:buFont typeface="Arial"/>
              <a:buChar char="•"/>
            </a:pPr>
            <a:r>
              <a:rPr lang="zh-CN" altLang="en-US" sz="2000" dirty="0">
                <a:solidFill>
                  <a:srgbClr val="595959"/>
                </a:solidFill>
                <a:latin typeface="Century Gothic"/>
                <a:ea typeface="Century Gothic"/>
                <a:cs typeface="Century Gothic"/>
                <a:sym typeface="Century Gothic"/>
              </a:rPr>
              <a:t>维护项目执行者的利益</a:t>
            </a:r>
            <a:r>
              <a:rPr lang="en-US" altLang="zh-CN" sz="2000" dirty="0">
                <a:solidFill>
                  <a:srgbClr val="595959"/>
                </a:solidFill>
                <a:latin typeface="Century Gothic"/>
                <a:ea typeface="Century Gothic"/>
                <a:cs typeface="Century Gothic"/>
                <a:sym typeface="Century Gothic"/>
              </a:rPr>
              <a:t>; </a:t>
            </a:r>
            <a:endParaRPr lang="zh-CN" altLang="en-US" sz="2000" dirty="0">
              <a:solidFill>
                <a:srgbClr val="595959"/>
              </a:solidFill>
              <a:latin typeface="Century Gothic"/>
              <a:ea typeface="Century Gothic"/>
              <a:cs typeface="Century Gothic"/>
              <a:sym typeface="Century Gothic"/>
            </a:endParaRPr>
          </a:p>
          <a:p>
            <a:pPr marL="117475" lvl="0" indent="-117475">
              <a:buClr>
                <a:srgbClr val="446CA9"/>
              </a:buClr>
              <a:buSzPct val="100000"/>
              <a:buFont typeface="Arial"/>
              <a:buChar char="•"/>
            </a:pPr>
            <a:r>
              <a:rPr lang="zh-CN" altLang="en-US" sz="2000" dirty="0">
                <a:solidFill>
                  <a:srgbClr val="595959"/>
                </a:solidFill>
                <a:latin typeface="Century Gothic"/>
                <a:ea typeface="Century Gothic"/>
                <a:cs typeface="Century Gothic"/>
                <a:sym typeface="Century Gothic"/>
              </a:rPr>
              <a:t>公正的操作程序</a:t>
            </a:r>
            <a:endParaRPr lang="en-US" altLang="zh-CN" sz="2000" dirty="0">
              <a:solidFill>
                <a:srgbClr val="595959"/>
              </a:solidFill>
              <a:latin typeface="Century Gothic"/>
              <a:ea typeface="Century Gothic"/>
              <a:cs typeface="Century Gothic"/>
              <a:sym typeface="Century Gothic"/>
            </a:endParaRPr>
          </a:p>
          <a:p>
            <a:pPr marL="117475" lvl="0" indent="-117475">
              <a:spcBef>
                <a:spcPts val="600"/>
              </a:spcBef>
              <a:buClr>
                <a:srgbClr val="446CA9"/>
              </a:buClr>
              <a:buSzPct val="100000"/>
              <a:buFont typeface="Arial"/>
              <a:buChar char="•"/>
            </a:pPr>
            <a:r>
              <a:rPr lang="zh-CN" altLang="en-US" sz="2000" dirty="0">
                <a:solidFill>
                  <a:srgbClr val="595959"/>
                </a:solidFill>
                <a:latin typeface="Century Gothic"/>
                <a:ea typeface="Century Gothic"/>
                <a:cs typeface="Century Gothic"/>
                <a:sym typeface="Century Gothic"/>
              </a:rPr>
              <a:t>专职人员的积极服务</a:t>
            </a:r>
          </a:p>
          <a:p>
            <a:pPr marL="117475" lvl="0" indent="-117475">
              <a:spcBef>
                <a:spcPts val="600"/>
              </a:spcBef>
              <a:buClr>
                <a:srgbClr val="446CA9"/>
              </a:buClr>
              <a:buSzPct val="100000"/>
              <a:buFont typeface="Arial"/>
              <a:buChar char="•"/>
            </a:pPr>
            <a:r>
              <a:rPr lang="zh-CN" altLang="en-US" sz="2000" dirty="0">
                <a:solidFill>
                  <a:srgbClr val="595959"/>
                </a:solidFill>
                <a:latin typeface="Century Gothic"/>
                <a:ea typeface="Century Gothic"/>
                <a:cs typeface="Century Gothic"/>
                <a:sym typeface="Century Gothic"/>
              </a:rPr>
              <a:t>专业团队举办世界级活动</a:t>
            </a:r>
            <a:r>
              <a:rPr lang="en-US" altLang="zh-CN" sz="2000" dirty="0">
                <a:solidFill>
                  <a:srgbClr val="595959"/>
                </a:solidFill>
                <a:latin typeface="Century Gothic"/>
                <a:ea typeface="Century Gothic"/>
                <a:cs typeface="Century Gothic"/>
                <a:sym typeface="Century Gothic"/>
              </a:rPr>
              <a:t>, </a:t>
            </a:r>
            <a:r>
              <a:rPr lang="zh-CN" altLang="en-US" sz="2000" dirty="0">
                <a:solidFill>
                  <a:srgbClr val="595959"/>
                </a:solidFill>
                <a:latin typeface="Century Gothic"/>
                <a:ea typeface="Century Gothic"/>
                <a:cs typeface="Century Gothic"/>
                <a:sym typeface="Century Gothic"/>
              </a:rPr>
              <a:t>详见全球</a:t>
            </a:r>
            <a:r>
              <a:rPr lang="en-US" altLang="zh-CN" sz="2000" dirty="0" err="1">
                <a:solidFill>
                  <a:srgbClr val="595959"/>
                </a:solidFill>
                <a:latin typeface="Century Gothic"/>
                <a:ea typeface="Century Gothic"/>
                <a:cs typeface="Century Gothic"/>
                <a:sym typeface="Century Gothic"/>
              </a:rPr>
              <a:t>CloudNativeCon</a:t>
            </a:r>
            <a:r>
              <a:rPr lang="en-US" altLang="zh-CN" sz="2000" dirty="0">
                <a:solidFill>
                  <a:srgbClr val="595959"/>
                </a:solidFill>
                <a:latin typeface="Century Gothic"/>
                <a:ea typeface="Century Gothic"/>
                <a:cs typeface="Century Gothic"/>
                <a:sym typeface="Century Gothic"/>
              </a:rPr>
              <a:t>/</a:t>
            </a:r>
            <a:r>
              <a:rPr lang="en-US" altLang="zh-CN" sz="2000" dirty="0" err="1">
                <a:solidFill>
                  <a:srgbClr val="595959"/>
                </a:solidFill>
                <a:latin typeface="Century Gothic"/>
                <a:ea typeface="Century Gothic"/>
                <a:cs typeface="Century Gothic"/>
                <a:sym typeface="Century Gothic"/>
              </a:rPr>
              <a:t>KubeCon</a:t>
            </a:r>
            <a:r>
              <a:rPr lang="zh-CN" altLang="en-US" sz="2000" dirty="0">
                <a:solidFill>
                  <a:srgbClr val="595959"/>
                </a:solidFill>
                <a:latin typeface="Century Gothic"/>
                <a:ea typeface="Century Gothic"/>
                <a:cs typeface="Century Gothic"/>
                <a:sym typeface="Century Gothic"/>
              </a:rPr>
              <a:t>大会</a:t>
            </a:r>
            <a:r>
              <a:rPr lang="en-US" altLang="zh-CN" sz="2000" dirty="0">
                <a:solidFill>
                  <a:srgbClr val="595959"/>
                </a:solidFill>
                <a:latin typeface="Century Gothic"/>
                <a:ea typeface="Century Gothic"/>
                <a:cs typeface="Century Gothic"/>
                <a:sym typeface="Century Gothic"/>
              </a:rPr>
              <a:t>, </a:t>
            </a:r>
            <a:r>
              <a:rPr lang="zh-CN" altLang="en-US" sz="2000" dirty="0">
                <a:solidFill>
                  <a:srgbClr val="595959"/>
                </a:solidFill>
                <a:latin typeface="Century Gothic"/>
                <a:ea typeface="Century Gothic"/>
                <a:cs typeface="Century Gothic"/>
                <a:sym typeface="Century Gothic"/>
              </a:rPr>
              <a:t>以及为您量身定制的客户活动</a:t>
            </a:r>
            <a:endParaRPr lang="en-US" altLang="zh-CN" sz="2000" dirty="0">
              <a:solidFill>
                <a:srgbClr val="595959"/>
              </a:solidFill>
              <a:latin typeface="Century Gothic"/>
              <a:ea typeface="Century Gothic"/>
              <a:cs typeface="Century Gothic"/>
              <a:sym typeface="Century Gothic"/>
            </a:endParaRPr>
          </a:p>
          <a:p>
            <a:pPr marL="117475" lvl="0" indent="-117475">
              <a:spcBef>
                <a:spcPts val="600"/>
              </a:spcBef>
              <a:buClr>
                <a:srgbClr val="446CA9"/>
              </a:buClr>
              <a:buSzPct val="100000"/>
              <a:buFont typeface="Arial"/>
              <a:buChar char="•"/>
            </a:pPr>
            <a:r>
              <a:rPr lang="zh-CN" altLang="en-US" sz="2000" dirty="0">
                <a:solidFill>
                  <a:srgbClr val="595959"/>
                </a:solidFill>
                <a:latin typeface="Century Gothic"/>
                <a:ea typeface="Century Gothic"/>
                <a:cs typeface="Century Gothic"/>
                <a:sym typeface="Century Gothic"/>
              </a:rPr>
              <a:t>全球聚会</a:t>
            </a:r>
            <a:r>
              <a:rPr lang="en-US" altLang="zh-CN" sz="2000" u="sng" dirty="0">
                <a:solidFill>
                  <a:schemeClr val="hlink"/>
                </a:solidFill>
                <a:latin typeface="Century Gothic"/>
                <a:ea typeface="Century Gothic"/>
                <a:cs typeface="Century Gothic"/>
                <a:sym typeface="Century Gothic"/>
                <a:hlinkClick r:id="rId3"/>
              </a:rPr>
              <a:t>meetup</a:t>
            </a:r>
            <a:r>
              <a:rPr lang="zh-CN" altLang="en-US" sz="2000" dirty="0">
                <a:solidFill>
                  <a:srgbClr val="595959"/>
                </a:solidFill>
                <a:latin typeface="Century Gothic"/>
                <a:ea typeface="Century Gothic"/>
                <a:cs typeface="Century Gothic"/>
                <a:sym typeface="Century Gothic"/>
              </a:rPr>
              <a:t>小组安排各种活动</a:t>
            </a:r>
            <a:endParaRPr lang="en-US" altLang="zh-CN" sz="2000" dirty="0">
              <a:solidFill>
                <a:srgbClr val="595959"/>
              </a:solidFill>
              <a:latin typeface="Century Gothic"/>
              <a:ea typeface="Century Gothic"/>
              <a:cs typeface="Century Gothic"/>
              <a:sym typeface="Century Gothic"/>
            </a:endParaRPr>
          </a:p>
          <a:p>
            <a:pPr marL="117475" indent="-117475">
              <a:spcBef>
                <a:spcPts val="600"/>
              </a:spcBef>
              <a:buClr>
                <a:srgbClr val="446CA9"/>
              </a:buClr>
              <a:buSzPct val="100000"/>
              <a:buFont typeface="Arial"/>
              <a:buChar char="•"/>
            </a:pPr>
            <a:r>
              <a:rPr lang="zh-CN" altLang="en-US" sz="2000" dirty="0">
                <a:solidFill>
                  <a:srgbClr val="595959"/>
                </a:solidFill>
                <a:latin typeface="Century Gothic"/>
                <a:ea typeface="Century Gothic"/>
                <a:cs typeface="Century Gothic"/>
                <a:sym typeface="Century Gothic"/>
              </a:rPr>
              <a:t>为</a:t>
            </a:r>
            <a:r>
              <a:rPr lang="en-US" altLang="zh-CN" sz="2000" dirty="0">
                <a:solidFill>
                  <a:srgbClr val="595959"/>
                </a:solidFill>
                <a:latin typeface="Century Gothic"/>
                <a:ea typeface="Century Gothic"/>
                <a:cs typeface="Century Gothic"/>
                <a:sym typeface="Century Gothic"/>
              </a:rPr>
              <a:t>CI</a:t>
            </a:r>
            <a:r>
              <a:rPr lang="zh-CN" altLang="en-US" sz="2000" dirty="0">
                <a:solidFill>
                  <a:srgbClr val="595959"/>
                </a:solidFill>
                <a:latin typeface="Century Gothic"/>
                <a:ea typeface="Century Gothic"/>
                <a:cs typeface="Century Gothic"/>
                <a:sym typeface="Century Gothic"/>
              </a:rPr>
              <a:t>和升级测试提供云资源</a:t>
            </a:r>
            <a:endParaRPr lang="en-US" altLang="zh-CN" sz="2000" u="sng" dirty="0">
              <a:solidFill>
                <a:schemeClr val="hlink"/>
              </a:solidFill>
              <a:latin typeface="Century Gothic"/>
              <a:ea typeface="Century Gothic"/>
              <a:cs typeface="Century Gothic"/>
              <a:sym typeface="Century Gothic"/>
              <a:hlinkClick r:id="rId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Shape 705"/>
          <p:cNvSpPr txBox="1"/>
          <p:nvPr/>
        </p:nvSpPr>
        <p:spPr>
          <a:xfrm>
            <a:off x="502199" y="1625599"/>
            <a:ext cx="3883533" cy="1710267"/>
          </a:xfrm>
          <a:prstGeom prst="rect">
            <a:avLst/>
          </a:prstGeom>
          <a:noFill/>
          <a:ln>
            <a:noFill/>
          </a:ln>
        </p:spPr>
        <p:txBody>
          <a:bodyPr spcFirstLastPara="1" wrap="square" lIns="91425" tIns="45700" rIns="91425" bIns="45700" anchor="ctr" anchorCtr="0">
            <a:noAutofit/>
          </a:bodyPr>
          <a:lstStyle/>
          <a:p>
            <a:pPr lvl="0">
              <a:lnSpc>
                <a:spcPct val="90000"/>
              </a:lnSpc>
            </a:pPr>
            <a:r>
              <a:rPr lang="zh-CN" altLang="en-US" sz="3600" dirty="0">
                <a:latin typeface="Century Gothic"/>
                <a:ea typeface="Century Gothic"/>
                <a:cs typeface="Century Gothic"/>
                <a:sym typeface="Century Gothic"/>
              </a:rPr>
              <a:t>云原生发展</a:t>
            </a:r>
            <a:r>
              <a:rPr lang="zh-CN" altLang="en-US" sz="3600" dirty="0" smtClean="0">
                <a:latin typeface="Century Gothic"/>
                <a:ea typeface="Century Gothic"/>
                <a:cs typeface="Century Gothic"/>
                <a:sym typeface="Century Gothic"/>
              </a:rPr>
              <a:t>地图</a:t>
            </a:r>
            <a:endParaRPr sz="3600" b="1" dirty="0">
              <a:solidFill>
                <a:srgbClr val="252A60"/>
              </a:solidFill>
              <a:latin typeface="Century Gothic"/>
              <a:ea typeface="Century Gothic"/>
              <a:cs typeface="Century Gothic"/>
              <a:sym typeface="Century Gothic"/>
            </a:endParaRPr>
          </a:p>
        </p:txBody>
      </p:sp>
      <p:sp>
        <p:nvSpPr>
          <p:cNvPr id="706" name="Shape 706"/>
          <p:cNvSpPr txBox="1"/>
          <p:nvPr/>
        </p:nvSpPr>
        <p:spPr>
          <a:xfrm>
            <a:off x="589851" y="4171650"/>
            <a:ext cx="3943500" cy="10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600" b="1" i="0" u="none" strike="noStrike" cap="none">
                <a:solidFill>
                  <a:srgbClr val="3F4749"/>
                </a:solidFill>
                <a:latin typeface="Century Gothic"/>
                <a:ea typeface="Century Gothic"/>
                <a:cs typeface="Century Gothic"/>
                <a:sym typeface="Century Gothic"/>
              </a:rPr>
              <a:t>Trail Map: </a:t>
            </a:r>
            <a:r>
              <a:rPr lang="en-US" sz="1600" u="sng">
                <a:solidFill>
                  <a:schemeClr val="hlink"/>
                </a:solidFill>
                <a:latin typeface="Century Gothic"/>
                <a:ea typeface="Century Gothic"/>
                <a:cs typeface="Century Gothic"/>
                <a:sym typeface="Century Gothic"/>
                <a:hlinkClick r:id="rId3"/>
              </a:rPr>
              <a:t>l.cncf.io</a:t>
            </a:r>
            <a:endParaRPr sz="1600" b="0" i="0" u="none" strike="noStrike" cap="none">
              <a:solidFill>
                <a:srgbClr val="3F4749"/>
              </a:solidFill>
              <a:latin typeface="Century Gothic"/>
              <a:ea typeface="Century Gothic"/>
              <a:cs typeface="Century Gothic"/>
              <a:sym typeface="Century Gothic"/>
            </a:endParaRPr>
          </a:p>
        </p:txBody>
      </p:sp>
      <p:pic>
        <p:nvPicPr>
          <p:cNvPr id="707" name="Shape 707"/>
          <p:cNvPicPr preferRelativeResize="0"/>
          <p:nvPr/>
        </p:nvPicPr>
        <p:blipFill>
          <a:blip r:embed="rId4">
            <a:alphaModFix/>
          </a:blip>
          <a:stretch>
            <a:fillRect/>
          </a:stretch>
        </p:blipFill>
        <p:spPr>
          <a:xfrm>
            <a:off x="4706184" y="0"/>
            <a:ext cx="4437817"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pic>
        <p:nvPicPr>
          <p:cNvPr id="712" name="Shape 712"/>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Shape 717"/>
          <p:cNvSpPr txBox="1">
            <a:spLocks noGrp="1"/>
          </p:cNvSpPr>
          <p:nvPr>
            <p:ph type="title"/>
          </p:nvPr>
        </p:nvSpPr>
        <p:spPr>
          <a:xfrm>
            <a:off x="257175" y="245189"/>
            <a:ext cx="8629800" cy="443100"/>
          </a:xfrm>
          <a:prstGeom prst="rect">
            <a:avLst/>
          </a:prstGeom>
        </p:spPr>
        <p:txBody>
          <a:bodyPr spcFirstLastPara="1" wrap="square" lIns="68575" tIns="68575" rIns="68575" bIns="68575" anchor="ctr" anchorCtr="0">
            <a:noAutofit/>
          </a:bodyPr>
          <a:lstStyle/>
          <a:p>
            <a:pPr lvl="0"/>
            <a:r>
              <a:rPr lang="zh-CN" altLang="en-US" dirty="0">
                <a:solidFill>
                  <a:schemeClr val="tx1"/>
                </a:solidFill>
              </a:rPr>
              <a:t>请打开以下链接观看</a:t>
            </a:r>
            <a:r>
              <a:rPr lang="en-US" u="sng" dirty="0" smtClean="0">
                <a:hlinkClick r:id="rId3"/>
              </a:rPr>
              <a:t>https</a:t>
            </a:r>
            <a:r>
              <a:rPr lang="en-US" u="sng" dirty="0">
                <a:hlinkClick r:id="rId3"/>
              </a:rPr>
              <a:t>://l.cncf.io</a:t>
            </a:r>
            <a:r>
              <a:rPr lang="en-US" dirty="0"/>
              <a:t> </a:t>
            </a:r>
            <a:endParaRPr dirty="0"/>
          </a:p>
        </p:txBody>
      </p:sp>
      <p:pic>
        <p:nvPicPr>
          <p:cNvPr id="718" name="Shape 718"/>
          <p:cNvPicPr preferRelativeResize="0"/>
          <p:nvPr/>
        </p:nvPicPr>
        <p:blipFill>
          <a:blip r:embed="rId4">
            <a:alphaModFix/>
          </a:blip>
          <a:stretch>
            <a:fillRect/>
          </a:stretch>
        </p:blipFill>
        <p:spPr>
          <a:xfrm>
            <a:off x="926475" y="734375"/>
            <a:ext cx="7312148" cy="4104326"/>
          </a:xfrm>
          <a:prstGeom prst="rect">
            <a:avLst/>
          </a:prstGeom>
          <a:noFill/>
          <a:ln>
            <a:noFill/>
          </a:ln>
        </p:spPr>
      </p:pic>
    </p:spTree>
  </p:cSld>
  <p:clrMapOvr>
    <a:masterClrMapping/>
  </p:clrMapOvr>
</p:sld>
</file>

<file path=ppt/theme/theme1.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TotalTime>
  <Words>2519</Words>
  <Application>Microsoft Macintosh PowerPoint</Application>
  <PresentationFormat>全屏显示(16:9)</PresentationFormat>
  <Paragraphs>433</Paragraphs>
  <Slides>54</Slides>
  <Notes>54</Notes>
  <HiddenSlides>0</HiddenSlides>
  <MMClips>0</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54</vt:i4>
      </vt:variant>
    </vt:vector>
  </HeadingPairs>
  <TitlesOfParts>
    <vt:vector size="66" baseType="lpstr">
      <vt:lpstr>Calibri</vt:lpstr>
      <vt:lpstr>Century Gothic</vt:lpstr>
      <vt:lpstr>Courier</vt:lpstr>
      <vt:lpstr>Helvetica Neue</vt:lpstr>
      <vt:lpstr>Merriweather Sans</vt:lpstr>
      <vt:lpstr>Noto Sans Symbols</vt:lpstr>
      <vt:lpstr>Wingdings</vt:lpstr>
      <vt:lpstr>宋体</vt:lpstr>
      <vt:lpstr>Arial</vt:lpstr>
      <vt:lpstr>CNCF 2018</vt:lpstr>
      <vt:lpstr>CNCF 2018</vt:lpstr>
      <vt:lpstr>CNCF 2018</vt:lpstr>
      <vt:lpstr>CNCF 介绍</vt:lpstr>
      <vt:lpstr>Cloud Native Computing Foundation</vt:lpstr>
      <vt:lpstr>如今的 Linux Foundation 远远大于Linux</vt:lpstr>
      <vt:lpstr>从虚拟化到云原生</vt:lpstr>
      <vt:lpstr>PowerPoint 演示文稿</vt:lpstr>
      <vt:lpstr>为什么要把项目放到CNCF中去</vt:lpstr>
      <vt:lpstr>PowerPoint 演示文稿</vt:lpstr>
      <vt:lpstr>PowerPoint 演示文稿</vt:lpstr>
      <vt:lpstr>请打开以下链接观看https://l.cncf.io </vt:lpstr>
      <vt:lpstr>用户社区有52 家公司</vt:lpstr>
      <vt:lpstr>Kubernetes 在搜索引擎上增长情况</vt:lpstr>
      <vt:lpstr>30 个发展速最快的开源项目</vt:lpstr>
      <vt:lpstr>CNCF 项目成熟度</vt:lpstr>
      <vt:lpstr>CNCF 组织架构</vt:lpstr>
      <vt:lpstr>PowerPoint 演示文稿</vt:lpstr>
      <vt:lpstr>220+多家会员，且数量不断增长</vt:lpstr>
      <vt:lpstr>220+多家会员，且数量不断增长(白银会员, 1)</vt:lpstr>
      <vt:lpstr>220+多家会员，且数量不断增长(白银会员, 2)</vt:lpstr>
      <vt:lpstr> 中国区会员</vt:lpstr>
      <vt:lpstr>CNCF 会员资格价值(1)</vt:lpstr>
      <vt:lpstr>CNCF会员资格价值(2)</vt:lpstr>
      <vt:lpstr>CNCF各会员资格相对应的权益和会费 (1)</vt:lpstr>
      <vt:lpstr>CNCF各会员资格相对应的权益和会费(2)</vt:lpstr>
      <vt:lpstr>CNCF及 LF 共同会员会费</vt:lpstr>
      <vt:lpstr>End User Supporters</vt:lpstr>
      <vt:lpstr>PowerPoint 演示文稿</vt:lpstr>
      <vt:lpstr>Kubernetes 一致性认证</vt:lpstr>
      <vt:lpstr>55 家已认证的Kubernetes 伙伴企业</vt:lpstr>
      <vt:lpstr>CNCF慕课与在线培训</vt:lpstr>
      <vt:lpstr>在线，有监考员的 Kubernetes 考试</vt:lpstr>
      <vt:lpstr>Kubernetes认证服务提供商</vt:lpstr>
      <vt:lpstr>42 家KCSP 伙伴</vt:lpstr>
      <vt:lpstr>KubeCon + CloudNativeCon</vt:lpstr>
      <vt:lpstr>KubeCon + CloudNativeCon 以往参会人数</vt:lpstr>
      <vt:lpstr>加入 CNCF 非常方便!</vt:lpstr>
      <vt:lpstr>PowerPoint 演示文稿</vt:lpstr>
      <vt:lpstr>PowerPoint 演示文稿</vt:lpstr>
      <vt:lpstr>非虚拟化服务器: Sun (2000)</vt:lpstr>
      <vt:lpstr>虚拟化: VMWare (2001)</vt:lpstr>
      <vt:lpstr>基础设施即服务IaaS: AWS (2006)</vt:lpstr>
      <vt:lpstr>平台即服务PaaS: Heroku (2009)</vt:lpstr>
      <vt:lpstr>Open Source IaaS: OpenStack (2010)</vt:lpstr>
      <vt:lpstr>Open Source PaaS: Cloud Foundry (2011)</vt:lpstr>
      <vt:lpstr>容器: Docker (2013)</vt:lpstr>
      <vt:lpstr>云原生: CNCF (2015)</vt:lpstr>
      <vt:lpstr>我们学到了什么?</vt:lpstr>
      <vt:lpstr>什么是平台即服务PaaS?</vt:lpstr>
      <vt:lpstr>PowerPoint 演示文稿</vt:lpstr>
      <vt:lpstr>避免产生供应商依赖</vt:lpstr>
      <vt:lpstr>无限的可扩展性</vt:lpstr>
      <vt:lpstr>提升灵活性和可维护性</vt:lpstr>
      <vt:lpstr>实现了弹性</vt:lpstr>
      <vt:lpstr>提高效率和资源利用率</vt:lpstr>
      <vt:lpstr>PowerPoint 演示文稿</vt:lpstr>
    </vt:vector>
  </TitlesOfParts>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CNCF Overview</dc:title>
  <cp:lastModifiedBy>Microsoft Office 用户</cp:lastModifiedBy>
  <cp:revision>10</cp:revision>
  <dcterms:modified xsi:type="dcterms:W3CDTF">2018-05-23T14:35:20Z</dcterms:modified>
</cp:coreProperties>
</file>